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63" r:id="rId3"/>
    <p:sldId id="379" r:id="rId4"/>
    <p:sldId id="370" r:id="rId5"/>
    <p:sldId id="371" r:id="rId6"/>
    <p:sldId id="288" r:id="rId7"/>
    <p:sldId id="374" r:id="rId8"/>
    <p:sldId id="377" r:id="rId9"/>
    <p:sldId id="376" r:id="rId10"/>
    <p:sldId id="3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F66CC"/>
    <a:srgbClr val="FF6600"/>
    <a:srgbClr val="FFFF4B"/>
    <a:srgbClr val="FFFF66"/>
    <a:srgbClr val="FFCC00"/>
    <a:srgbClr val="FFFF99"/>
    <a:srgbClr val="008000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C968-F221-4FBF-88D6-C6579ACDC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46182-65B0-492B-8858-A199DFE05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6BF8-A8FC-43F1-9EEB-3C08BAFE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1532-619A-4678-A77D-24E80963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7A5C-EE49-44D5-836F-13F899AF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5DF3-6BEE-4BF7-AEB3-6A038331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21391-95B1-4FF6-8B05-41AD7830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877A-0EB2-4CBB-B6C9-F93DDDC6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35CA-E2FF-4C4D-9708-CCBD3C0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D89C-C54B-4358-83F7-B2C2FE3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61520-FA88-41BF-94ED-571E2C3CB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76704-AA24-4D14-B7A1-9AE0C56FC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BE71-2342-464E-9932-029074D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78EB-9C9E-45CB-BC00-B1234973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AADD4-0539-48A0-B696-55652E3A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F829-8210-4E94-8771-B9A9AA40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8C4D-5F76-4F66-8CC8-A2E733F4C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1534-14E9-42D0-BF72-715A599B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C0213-D6BF-48A4-9680-55DF579F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AEFD-388B-4678-9712-9774A289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2278-7FBD-4EDA-B1E8-3045820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87215-9A81-4FEF-8B6C-65FBA4DC0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A406-1B9A-4A84-ACD3-C5857E1D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E3383-8188-4EE4-B020-9810B1CA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3028-BA14-404C-9AF1-90A5A58B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A5D-CBFB-4E48-B4B0-E6D54FBC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278B-361C-4F9E-81A3-66A862D9A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239A0-ECEC-4091-8932-D4A8FBA1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8261-3A8C-4AC0-83F6-44745D94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74FA0-C33B-44A1-BFE6-EDD6D05C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FA8AD-2815-4F6A-B7D6-A5D197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A303-D3A7-45F4-BC46-5EBFC70F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7A5D-C00C-49F4-9B73-651EF8FB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33E6C-D4C7-4839-93F2-0FB3F2F7C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90CC6-45B2-4F63-90AD-08ED9BA3A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CF59F-5D2C-4D9C-8D0C-FF1C0E70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CCECE-EE0C-4D27-90A2-45CAD29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8A2E4-EBDC-48FA-9BBD-3E34D301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3E738-6D90-455D-8DFF-34A0D46D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5089-A649-4A29-A980-8783FC31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2B3CF-FD38-49E5-9C36-9B842B15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7B2B9-A6F5-4D3C-B011-304E4397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30C0F-8AD6-42EE-8824-B96FF4B4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52210-1D23-42C3-9E52-DB3BA641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E2DDF-81E7-46F5-96DC-46448350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838F3-1A49-49AF-BE2B-85F78667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6B2D-514F-45D6-BA41-BB6D3A3B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4415-C489-4FD3-B1DC-3FD09165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7A78-F9FA-4CA5-906A-7BE7C54B7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0005B-799D-463B-B296-B4468B25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A2B63-14CE-4288-B08F-1AEAF46A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902EA-A2E3-4900-8199-C7445BBC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2595-A486-4C10-B44D-73A1B17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8F21-0B88-40E2-A2E9-B53C1175E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FA4ED-8304-4668-88BF-FEA623FF0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E8614-C0F7-46D5-B739-CD514A20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A395-A534-43E9-BEA4-B9FF786F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16DED-B3A9-4A48-B7F3-1BD66BF9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8CF05-0351-4460-BF63-7E4488C2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9FB08-3EFE-49F2-811E-C20A67D7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1A9F-52BC-47EC-9BC1-E9F95A95A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1C48-3B49-43F3-9A12-77E3FE357B1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1845A-C048-4987-8AFA-1D9028FAE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883E-68B7-44F6-906F-3922D9F22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6.gif"/><Relationship Id="rId18" Type="http://schemas.openxmlformats.org/officeDocument/2006/relationships/image" Target="../media/image26.png"/><Relationship Id="rId3" Type="http://schemas.openxmlformats.org/officeDocument/2006/relationships/image" Target="../media/image8.gif"/><Relationship Id="rId21" Type="http://schemas.openxmlformats.org/officeDocument/2006/relationships/image" Target="../media/image36.jpeg"/><Relationship Id="rId7" Type="http://schemas.openxmlformats.org/officeDocument/2006/relationships/image" Target="../media/image11.gif"/><Relationship Id="rId12" Type="http://schemas.openxmlformats.org/officeDocument/2006/relationships/image" Target="../media/image15.gif"/><Relationship Id="rId17" Type="http://schemas.openxmlformats.org/officeDocument/2006/relationships/image" Target="../media/image21.png"/><Relationship Id="rId2" Type="http://schemas.openxmlformats.org/officeDocument/2006/relationships/audio" Target="../media/audio4.wav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13.gif"/><Relationship Id="rId10" Type="http://schemas.openxmlformats.org/officeDocument/2006/relationships/image" Target="../media/image20.gif"/><Relationship Id="rId19" Type="http://schemas.microsoft.com/office/2007/relationships/hdphoto" Target="../media/hdphoto2.wdp"/><Relationship Id="rId4" Type="http://schemas.openxmlformats.org/officeDocument/2006/relationships/image" Target="../media/image9.gif"/><Relationship Id="rId9" Type="http://schemas.openxmlformats.org/officeDocument/2006/relationships/image" Target="../media/image24.jpeg"/><Relationship Id="rId14" Type="http://schemas.openxmlformats.org/officeDocument/2006/relationships/image" Target="../media/image22.gif"/><Relationship Id="rId2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.mp3"/><Relationship Id="rId7" Type="http://schemas.openxmlformats.org/officeDocument/2006/relationships/audio" Target="../media/audio3.wav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17" Type="http://schemas.openxmlformats.org/officeDocument/2006/relationships/image" Target="../media/image23.jpeg"/><Relationship Id="rId2" Type="http://schemas.openxmlformats.org/officeDocument/2006/relationships/image" Target="../media/image8.gif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microsoft.com/office/2007/relationships/hdphoto" Target="../media/hdphoto2.wdp"/><Relationship Id="rId18" Type="http://schemas.openxmlformats.org/officeDocument/2006/relationships/image" Target="../media/image27.png"/><Relationship Id="rId3" Type="http://schemas.openxmlformats.org/officeDocument/2006/relationships/image" Target="../media/image8.gif"/><Relationship Id="rId21" Type="http://schemas.openxmlformats.org/officeDocument/2006/relationships/image" Target="../media/image22.gif"/><Relationship Id="rId7" Type="http://schemas.openxmlformats.org/officeDocument/2006/relationships/image" Target="../media/image10.gif"/><Relationship Id="rId12" Type="http://schemas.openxmlformats.org/officeDocument/2006/relationships/image" Target="../media/image26.png"/><Relationship Id="rId17" Type="http://schemas.openxmlformats.org/officeDocument/2006/relationships/image" Target="../media/image16.gif"/><Relationship Id="rId2" Type="http://schemas.openxmlformats.org/officeDocument/2006/relationships/audio" Target="../media/audio4.wav"/><Relationship Id="rId16" Type="http://schemas.openxmlformats.org/officeDocument/2006/relationships/image" Target="../media/image15.gif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24.jpeg"/><Relationship Id="rId24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23" Type="http://schemas.openxmlformats.org/officeDocument/2006/relationships/image" Target="../media/image14.png"/><Relationship Id="rId10" Type="http://schemas.openxmlformats.org/officeDocument/2006/relationships/image" Target="../media/image23.jpeg"/><Relationship Id="rId19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12.gif"/><Relationship Id="rId14" Type="http://schemas.openxmlformats.org/officeDocument/2006/relationships/image" Target="../media/image20.gif"/><Relationship Id="rId2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2.gif"/><Relationship Id="rId18" Type="http://schemas.microsoft.com/office/2007/relationships/hdphoto" Target="../media/hdphoto4.wdp"/><Relationship Id="rId3" Type="http://schemas.openxmlformats.org/officeDocument/2006/relationships/image" Target="../media/image9.gif"/><Relationship Id="rId21" Type="http://schemas.openxmlformats.org/officeDocument/2006/relationships/image" Target="../media/image30.png"/><Relationship Id="rId7" Type="http://schemas.openxmlformats.org/officeDocument/2006/relationships/image" Target="../media/image23.jpeg"/><Relationship Id="rId12" Type="http://schemas.openxmlformats.org/officeDocument/2006/relationships/image" Target="../media/image16.gif"/><Relationship Id="rId17" Type="http://schemas.openxmlformats.org/officeDocument/2006/relationships/image" Target="../media/image29.png"/><Relationship Id="rId2" Type="http://schemas.openxmlformats.org/officeDocument/2006/relationships/image" Target="../media/image8.gif"/><Relationship Id="rId16" Type="http://schemas.openxmlformats.org/officeDocument/2006/relationships/image" Target="../media/image21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5" Type="http://schemas.openxmlformats.org/officeDocument/2006/relationships/image" Target="../media/image11.gif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0.gif"/><Relationship Id="rId9" Type="http://schemas.openxmlformats.org/officeDocument/2006/relationships/image" Target="../media/image20.gif"/><Relationship Id="rId14" Type="http://schemas.openxmlformats.org/officeDocument/2006/relationships/image" Target="../media/image13.gif"/><Relationship Id="rId22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2.gif"/><Relationship Id="rId18" Type="http://schemas.microsoft.com/office/2007/relationships/hdphoto" Target="../media/hdphoto5.wdp"/><Relationship Id="rId3" Type="http://schemas.openxmlformats.org/officeDocument/2006/relationships/image" Target="../media/image9.gif"/><Relationship Id="rId21" Type="http://schemas.openxmlformats.org/officeDocument/2006/relationships/image" Target="../media/image33.jpeg"/><Relationship Id="rId7" Type="http://schemas.openxmlformats.org/officeDocument/2006/relationships/image" Target="../media/image23.jpeg"/><Relationship Id="rId12" Type="http://schemas.openxmlformats.org/officeDocument/2006/relationships/image" Target="../media/image16.gif"/><Relationship Id="rId17" Type="http://schemas.openxmlformats.org/officeDocument/2006/relationships/image" Target="../media/image32.png"/><Relationship Id="rId2" Type="http://schemas.openxmlformats.org/officeDocument/2006/relationships/image" Target="../media/image8.gif"/><Relationship Id="rId16" Type="http://schemas.openxmlformats.org/officeDocument/2006/relationships/image" Target="../media/image21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5" Type="http://schemas.openxmlformats.org/officeDocument/2006/relationships/image" Target="../media/image11.gif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0.gif"/><Relationship Id="rId9" Type="http://schemas.openxmlformats.org/officeDocument/2006/relationships/image" Target="../media/image20.gif"/><Relationship Id="rId14" Type="http://schemas.openxmlformats.org/officeDocument/2006/relationships/image" Target="../media/image13.gif"/><Relationship Id="rId22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taruBeat-FujitaMaiko-4676491">
            <a:hlinkClick r:id="" action="ppaction://media"/>
            <a:extLst>
              <a:ext uri="{FF2B5EF4-FFF2-40B4-BE49-F238E27FC236}">
                <a16:creationId xmlns:a16="http://schemas.microsoft.com/office/drawing/2014/main" id="{91830749-4EAD-47D7-AA7D-E0072E4420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514" y="3358945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6989A-46E6-4B62-8E0A-1BBF8E742D55}"/>
              </a:ext>
            </a:extLst>
          </p:cNvPr>
          <p:cNvSpPr txBox="1"/>
          <p:nvPr/>
        </p:nvSpPr>
        <p:spPr>
          <a:xfrm>
            <a:off x="2389163" y="2782669"/>
            <a:ext cx="7413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CHỮ GÌ BIẾN MẤT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9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14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>
            <a:extLst>
              <a:ext uri="{FF2B5EF4-FFF2-40B4-BE49-F238E27FC236}">
                <a16:creationId xmlns:a16="http://schemas.microsoft.com/office/drawing/2014/main" id="{0A772E0D-4C72-4DB1-8057-52B20CE94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965" y="0"/>
            <a:ext cx="13334616" cy="109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sh-gif- (53)">
            <a:extLst>
              <a:ext uri="{FF2B5EF4-FFF2-40B4-BE49-F238E27FC236}">
                <a16:creationId xmlns:a16="http://schemas.microsoft.com/office/drawing/2014/main" id="{3D0D7235-4298-4638-9315-F66FF8087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3" y="6795071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>
            <a:extLst>
              <a:ext uri="{FF2B5EF4-FFF2-40B4-BE49-F238E27FC236}">
                <a16:creationId xmlns:a16="http://schemas.microsoft.com/office/drawing/2014/main" id="{26BEA689-7074-41C7-B9D3-BDF38018F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61" y="5371021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>
            <a:extLst>
              <a:ext uri="{FF2B5EF4-FFF2-40B4-BE49-F238E27FC236}">
                <a16:creationId xmlns:a16="http://schemas.microsoft.com/office/drawing/2014/main" id="{124FD232-6600-401D-8558-7351428ED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7" y="5290759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>
            <a:extLst>
              <a:ext uri="{FF2B5EF4-FFF2-40B4-BE49-F238E27FC236}">
                <a16:creationId xmlns:a16="http://schemas.microsoft.com/office/drawing/2014/main" id="{BE819C78-A8BA-45A0-9215-DC97ED712C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>
            <a:extLst>
              <a:ext uri="{FF2B5EF4-FFF2-40B4-BE49-F238E27FC236}">
                <a16:creationId xmlns:a16="http://schemas.microsoft.com/office/drawing/2014/main" id="{B549FD62-00BA-4FEE-BD9B-2D23235800C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23396" y="6237926"/>
            <a:ext cx="6630428" cy="885145"/>
            <a:chOff x="912949" y="4215702"/>
            <a:chExt cx="7184287" cy="2937843"/>
          </a:xfrm>
        </p:grpSpPr>
        <p:pic>
          <p:nvPicPr>
            <p:cNvPr id="5134" name="Picture 16" descr="Ocean clipart Green seaweed – Coloring Page">
              <a:extLst>
                <a:ext uri="{FF2B5EF4-FFF2-40B4-BE49-F238E27FC236}">
                  <a16:creationId xmlns:a16="http://schemas.microsoft.com/office/drawing/2014/main" id="{478DECAC-5A5C-4D73-8C90-219BA8CE3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>
              <a:extLst>
                <a:ext uri="{FF2B5EF4-FFF2-40B4-BE49-F238E27FC236}">
                  <a16:creationId xmlns:a16="http://schemas.microsoft.com/office/drawing/2014/main" id="{7D7553AD-7771-4A23-9084-31FC05D48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>
              <a:extLst>
                <a:ext uri="{FF2B5EF4-FFF2-40B4-BE49-F238E27FC236}">
                  <a16:creationId xmlns:a16="http://schemas.microsoft.com/office/drawing/2014/main" id="{D072B320-39A1-4A53-9A3D-EC78301FB7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/>
          </p:blipFill>
          <p:spPr bwMode="auto">
            <a:xfrm>
              <a:off x="912949" y="5532925"/>
              <a:ext cx="7077075" cy="1620620"/>
            </a:xfrm>
            <a:prstGeom prst="rect">
              <a:avLst/>
            </a:prstGeom>
            <a:noFill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E8E53C-216E-43F3-8BC9-30157A558B12}"/>
              </a:ext>
            </a:extLst>
          </p:cNvPr>
          <p:cNvGrpSpPr/>
          <p:nvPr/>
        </p:nvGrpSpPr>
        <p:grpSpPr>
          <a:xfrm>
            <a:off x="5114302" y="555603"/>
            <a:ext cx="2285831" cy="1784549"/>
            <a:chOff x="4106604" y="1268140"/>
            <a:chExt cx="2285831" cy="1784549"/>
          </a:xfrm>
        </p:grpSpPr>
        <p:grpSp>
          <p:nvGrpSpPr>
            <p:cNvPr id="61" name="Group 28">
              <a:extLst>
                <a:ext uri="{FF2B5EF4-FFF2-40B4-BE49-F238E27FC236}">
                  <a16:creationId xmlns:a16="http://schemas.microsoft.com/office/drawing/2014/main" id="{581EE2B9-2285-4A79-905B-86E4037B1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604" y="1268140"/>
              <a:ext cx="2285831" cy="1784549"/>
              <a:chOff x="4128" y="1968"/>
              <a:chExt cx="1068" cy="862"/>
            </a:xfrm>
          </p:grpSpPr>
          <p:pic>
            <p:nvPicPr>
              <p:cNvPr id="62" name="Picture 29" descr="fishie-3887">
                <a:extLst>
                  <a:ext uri="{FF2B5EF4-FFF2-40B4-BE49-F238E27FC236}">
                    <a16:creationId xmlns:a16="http://schemas.microsoft.com/office/drawing/2014/main" id="{205603AE-1035-4723-997F-4C7C2ED278D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1968"/>
                <a:ext cx="106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0" descr="vay 3">
                <a:extLst>
                  <a:ext uri="{FF2B5EF4-FFF2-40B4-BE49-F238E27FC236}">
                    <a16:creationId xmlns:a16="http://schemas.microsoft.com/office/drawing/2014/main" id="{1A3AE0CD-529E-42ED-9A23-62619E589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36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0" descr="Picture5">
                <a:extLst>
                  <a:ext uri="{FF2B5EF4-FFF2-40B4-BE49-F238E27FC236}">
                    <a16:creationId xmlns:a16="http://schemas.microsoft.com/office/drawing/2014/main" id="{B8961260-9422-485E-895A-8D842686842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496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Picture5">
                <a:extLst>
                  <a:ext uri="{FF2B5EF4-FFF2-40B4-BE49-F238E27FC236}">
                    <a16:creationId xmlns:a16="http://schemas.microsoft.com/office/drawing/2014/main" id="{36A58D11-CDC1-4F3A-A9F3-BF36B5E6DAE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400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51ED75A-3B6C-44AE-BD18-C5F5FDB73CF4}"/>
                </a:ext>
              </a:extLst>
            </p:cNvPr>
            <p:cNvSpPr/>
            <p:nvPr/>
          </p:nvSpPr>
          <p:spPr>
            <a:xfrm>
              <a:off x="5082568" y="1763889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6764AFC9-4B4A-4486-8405-EAC6C6D0B02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69183" y="6463458"/>
            <a:ext cx="550177" cy="794477"/>
            <a:chOff x="528" y="2652"/>
            <a:chExt cx="1104" cy="852"/>
          </a:xfrm>
        </p:grpSpPr>
        <p:pic>
          <p:nvPicPr>
            <p:cNvPr id="5163" name="Picture 19" descr="fish-gif- (75)">
              <a:extLst>
                <a:ext uri="{FF2B5EF4-FFF2-40B4-BE49-F238E27FC236}">
                  <a16:creationId xmlns:a16="http://schemas.microsoft.com/office/drawing/2014/main" id="{E41B3730-88C9-43D7-B72F-5FD52DFFD1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>
              <a:extLst>
                <a:ext uri="{FF2B5EF4-FFF2-40B4-BE49-F238E27FC236}">
                  <a16:creationId xmlns:a16="http://schemas.microsoft.com/office/drawing/2014/main" id="{E9673B7A-5BAA-4F93-B6FE-88B8432325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3983E-8747-46AE-8431-EBA93E101B4D}"/>
              </a:ext>
            </a:extLst>
          </p:cNvPr>
          <p:cNvGrpSpPr/>
          <p:nvPr/>
        </p:nvGrpSpPr>
        <p:grpSpPr>
          <a:xfrm>
            <a:off x="2573342" y="512007"/>
            <a:ext cx="3636289" cy="2245325"/>
            <a:chOff x="2647811" y="248434"/>
            <a:chExt cx="3636289" cy="2245325"/>
          </a:xfrm>
        </p:grpSpPr>
        <p:pic>
          <p:nvPicPr>
            <p:cNvPr id="48" name="Picture 2" descr="minika Sticker for iOS &amp; Android | GIPHY">
              <a:extLst>
                <a:ext uri="{FF2B5EF4-FFF2-40B4-BE49-F238E27FC236}">
                  <a16:creationId xmlns:a16="http://schemas.microsoft.com/office/drawing/2014/main" id="{23A4403E-2088-445D-802D-15D67808FB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811" y="248434"/>
              <a:ext cx="3636289" cy="224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9633584-F8F8-459D-A80D-496B36C95B02}"/>
                </a:ext>
              </a:extLst>
            </p:cNvPr>
            <p:cNvSpPr/>
            <p:nvPr/>
          </p:nvSpPr>
          <p:spPr>
            <a:xfrm>
              <a:off x="3576659" y="1154584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1664BA-9E20-4DB1-B4B4-71286EAC7188}"/>
              </a:ext>
            </a:extLst>
          </p:cNvPr>
          <p:cNvGrpSpPr/>
          <p:nvPr/>
        </p:nvGrpSpPr>
        <p:grpSpPr>
          <a:xfrm>
            <a:off x="1856195" y="2281415"/>
            <a:ext cx="2120899" cy="1475766"/>
            <a:chOff x="986014" y="387048"/>
            <a:chExt cx="2197931" cy="1565492"/>
          </a:xfrm>
        </p:grpSpPr>
        <p:grpSp>
          <p:nvGrpSpPr>
            <p:cNvPr id="49" name="Group 13">
              <a:extLst>
                <a:ext uri="{FF2B5EF4-FFF2-40B4-BE49-F238E27FC236}">
                  <a16:creationId xmlns:a16="http://schemas.microsoft.com/office/drawing/2014/main" id="{649C6262-B718-4CC0-936B-65D2511194D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86014" y="387048"/>
              <a:ext cx="2197931" cy="1565492"/>
              <a:chOff x="2340" y="2496"/>
              <a:chExt cx="1020" cy="846"/>
            </a:xfrm>
          </p:grpSpPr>
          <p:pic>
            <p:nvPicPr>
              <p:cNvPr id="50" name="Picture 14" descr="Cartoon--664379010">
                <a:extLst>
                  <a:ext uri="{FF2B5EF4-FFF2-40B4-BE49-F238E27FC236}">
                    <a16:creationId xmlns:a16="http://schemas.microsoft.com/office/drawing/2014/main" id="{018906BA-B574-4ED9-9BF7-D84C2E42F3A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2496"/>
                <a:ext cx="102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" descr="vay">
                <a:extLst>
                  <a:ext uri="{FF2B5EF4-FFF2-40B4-BE49-F238E27FC236}">
                    <a16:creationId xmlns:a16="http://schemas.microsoft.com/office/drawing/2014/main" id="{F57A0D98-BA84-4DE3-8DB8-6E2A70ED11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688" y="2943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0" descr="Picture5">
                <a:extLst>
                  <a:ext uri="{FF2B5EF4-FFF2-40B4-BE49-F238E27FC236}">
                    <a16:creationId xmlns:a16="http://schemas.microsoft.com/office/drawing/2014/main" id="{F2A05649-7020-4E8A-B0CE-E791729C8D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" y="3024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0" descr="Picture5">
                <a:extLst>
                  <a:ext uri="{FF2B5EF4-FFF2-40B4-BE49-F238E27FC236}">
                    <a16:creationId xmlns:a16="http://schemas.microsoft.com/office/drawing/2014/main" id="{B2AA22C8-F497-4E96-A5F2-82A0551FFE0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292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469832-A580-4DC0-8106-62074F1457F4}"/>
                </a:ext>
              </a:extLst>
            </p:cNvPr>
            <p:cNvSpPr/>
            <p:nvPr/>
          </p:nvSpPr>
          <p:spPr>
            <a:xfrm>
              <a:off x="2017576" y="789240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8F47F5-CFF9-4ED3-928B-5DFB3C3CD2F5}"/>
              </a:ext>
            </a:extLst>
          </p:cNvPr>
          <p:cNvGrpSpPr/>
          <p:nvPr/>
        </p:nvGrpSpPr>
        <p:grpSpPr>
          <a:xfrm>
            <a:off x="-55669" y="391640"/>
            <a:ext cx="4130622" cy="2336033"/>
            <a:chOff x="-950960" y="-30671"/>
            <a:chExt cx="4120291" cy="237920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65C99C4-25E7-496B-A58A-40A6CEDBB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50960" y="-30671"/>
              <a:ext cx="4120291" cy="2379209"/>
              <a:chOff x="2152072" y="1913496"/>
              <a:chExt cx="7667987" cy="3356635"/>
            </a:xfrm>
          </p:grpSpPr>
          <p:grpSp>
            <p:nvGrpSpPr>
              <p:cNvPr id="68" name="Group 34">
                <a:extLst>
                  <a:ext uri="{FF2B5EF4-FFF2-40B4-BE49-F238E27FC236}">
                    <a16:creationId xmlns:a16="http://schemas.microsoft.com/office/drawing/2014/main" id="{3BE42556-F304-4375-8345-6A33CD05C0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072" y="1913496"/>
                <a:ext cx="7667987" cy="3356635"/>
                <a:chOff x="2152072" y="1913496"/>
                <a:chExt cx="7667987" cy="3356635"/>
              </a:xfrm>
            </p:grpSpPr>
            <p:grpSp>
              <p:nvGrpSpPr>
                <p:cNvPr id="71" name="Group 7">
                  <a:extLst>
                    <a:ext uri="{FF2B5EF4-FFF2-40B4-BE49-F238E27FC236}">
                      <a16:creationId xmlns:a16="http://schemas.microsoft.com/office/drawing/2014/main" id="{D43D7EDE-8801-4314-8D0C-0D2FA344AC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2072" y="1913496"/>
                  <a:ext cx="4104456" cy="3167750"/>
                  <a:chOff x="312" y="1273"/>
                  <a:chExt cx="2256" cy="1610"/>
                </a:xfrm>
              </p:grpSpPr>
              <p:pic>
                <p:nvPicPr>
                  <p:cNvPr id="77" name="Picture 8" descr="ca-cau-vong">
                    <a:extLst>
                      <a:ext uri="{FF2B5EF4-FFF2-40B4-BE49-F238E27FC236}">
                        <a16:creationId xmlns:a16="http://schemas.microsoft.com/office/drawing/2014/main" id="{08F979C7-761E-4213-98A1-486BF9B7309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2" y="1273"/>
                    <a:ext cx="2256" cy="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20" descr="Picture5">
                    <a:extLst>
                      <a:ext uri="{FF2B5EF4-FFF2-40B4-BE49-F238E27FC236}">
                        <a16:creationId xmlns:a16="http://schemas.microsoft.com/office/drawing/2014/main" id="{E3A02A8B-6300-48CB-BE6D-5BB801A51A7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2116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0" descr="Picture5">
                    <a:extLst>
                      <a:ext uri="{FF2B5EF4-FFF2-40B4-BE49-F238E27FC236}">
                        <a16:creationId xmlns:a16="http://schemas.microsoft.com/office/drawing/2014/main" id="{29418B7E-924A-4CB5-BA7E-A29D296347C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1392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0" descr="Picture5">
                    <a:extLst>
                      <a:ext uri="{FF2B5EF4-FFF2-40B4-BE49-F238E27FC236}">
                        <a16:creationId xmlns:a16="http://schemas.microsoft.com/office/drawing/2014/main" id="{727260C3-610A-4EB9-9BA4-60606745EDEC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8" y="177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20" descr="Picture5">
                    <a:extLst>
                      <a:ext uri="{FF2B5EF4-FFF2-40B4-BE49-F238E27FC236}">
                        <a16:creationId xmlns:a16="http://schemas.microsoft.com/office/drawing/2014/main" id="{64A7B832-D75B-4E20-9B7C-B6AC06B6856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20" descr="Picture5">
                    <a:extLst>
                      <a:ext uri="{FF2B5EF4-FFF2-40B4-BE49-F238E27FC236}">
                        <a16:creationId xmlns:a16="http://schemas.microsoft.com/office/drawing/2014/main" id="{DED286F0-073D-414C-B8C6-83E9AB6ECD53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20" descr="Picture5">
                    <a:extLst>
                      <a:ext uri="{FF2B5EF4-FFF2-40B4-BE49-F238E27FC236}">
                        <a16:creationId xmlns:a16="http://schemas.microsoft.com/office/drawing/2014/main" id="{B1145ADD-27B9-4D20-A610-AD751CBC865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34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0" descr="Picture5">
                    <a:extLst>
                      <a:ext uri="{FF2B5EF4-FFF2-40B4-BE49-F238E27FC236}">
                        <a16:creationId xmlns:a16="http://schemas.microsoft.com/office/drawing/2014/main" id="{647DA828-D593-4DB1-9322-D7777D1ADFEF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20" descr="Picture5">
                    <a:extLst>
                      <a:ext uri="{FF2B5EF4-FFF2-40B4-BE49-F238E27FC236}">
                        <a16:creationId xmlns:a16="http://schemas.microsoft.com/office/drawing/2014/main" id="{D75CCBF4-A2AA-49E8-A3B1-4EAF432B42B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6" name="Picture 20" descr="Picture5">
                    <a:extLst>
                      <a:ext uri="{FF2B5EF4-FFF2-40B4-BE49-F238E27FC236}">
                        <a16:creationId xmlns:a16="http://schemas.microsoft.com/office/drawing/2014/main" id="{0DF12CD7-3420-4E08-8521-38694701B78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7" y="208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Picture 20" descr="Picture5">
                  <a:extLst>
                    <a:ext uri="{FF2B5EF4-FFF2-40B4-BE49-F238E27FC236}">
                      <a16:creationId xmlns:a16="http://schemas.microsoft.com/office/drawing/2014/main" id="{65996393-7657-49C7-AA01-C1EE7EE15154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1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30738" y="2667000"/>
                  <a:ext cx="363538" cy="2111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" name="Group 33">
                  <a:extLst>
                    <a:ext uri="{FF2B5EF4-FFF2-40B4-BE49-F238E27FC236}">
                      <a16:creationId xmlns:a16="http://schemas.microsoft.com/office/drawing/2014/main" id="{744DB25D-0DC0-4FBB-B640-F4465A86E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63796" y="3511181"/>
                  <a:ext cx="5656263" cy="1758950"/>
                  <a:chOff x="619" y="2922"/>
                  <a:chExt cx="3563" cy="1108"/>
                </a:xfrm>
              </p:grpSpPr>
              <p:pic>
                <p:nvPicPr>
                  <p:cNvPr id="74" name="Picture 34" descr="vay">
                    <a:extLst>
                      <a:ext uri="{FF2B5EF4-FFF2-40B4-BE49-F238E27FC236}">
                        <a16:creationId xmlns:a16="http://schemas.microsoft.com/office/drawing/2014/main" id="{307C6CA2-F493-4A0D-81D3-CFCEF106A8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107115">
                    <a:off x="619" y="2922"/>
                    <a:ext cx="214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0" descr="Picture5">
                    <a:extLst>
                      <a:ext uri="{FF2B5EF4-FFF2-40B4-BE49-F238E27FC236}">
                        <a16:creationId xmlns:a16="http://schemas.microsoft.com/office/drawing/2014/main" id="{65D5018B-9DDA-4514-853E-5F54F078B5A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3" y="3133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Picture 20" descr="Picture5">
                    <a:extLst>
                      <a:ext uri="{FF2B5EF4-FFF2-40B4-BE49-F238E27FC236}">
                        <a16:creationId xmlns:a16="http://schemas.microsoft.com/office/drawing/2014/main" id="{DC4AC1A5-EF24-45AC-8FD4-0FA58A5E657A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2" y="3897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69" name="Picture 20" descr="Picture5">
                <a:extLst>
                  <a:ext uri="{FF2B5EF4-FFF2-40B4-BE49-F238E27FC236}">
                    <a16:creationId xmlns:a16="http://schemas.microsoft.com/office/drawing/2014/main" id="{D8472674-B575-467A-A7AC-48CA2CDE633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392" y="3441929"/>
                <a:ext cx="631774" cy="36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ED061EA-E78C-402E-A2BF-57DE603A9298}"/>
                </a:ext>
              </a:extLst>
            </p:cNvPr>
            <p:cNvSpPr/>
            <p:nvPr/>
          </p:nvSpPr>
          <p:spPr>
            <a:xfrm>
              <a:off x="-514875" y="458295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CD3B5E2F-D8A2-49EA-8A3B-51FDE71DE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4305" flipH="1">
            <a:off x="6630803" y="-1120982"/>
            <a:ext cx="5978428" cy="28969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7FA8A9-1CB2-4EB2-B0D2-0A1AE3AF033B}"/>
              </a:ext>
            </a:extLst>
          </p:cNvPr>
          <p:cNvGrpSpPr/>
          <p:nvPr/>
        </p:nvGrpSpPr>
        <p:grpSpPr>
          <a:xfrm>
            <a:off x="4061472" y="4145036"/>
            <a:ext cx="3169987" cy="2285999"/>
            <a:chOff x="4196101" y="4068183"/>
            <a:chExt cx="3169987" cy="228599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CC854F-0E6F-4E95-A2B1-0EA595156CAE}"/>
                </a:ext>
              </a:extLst>
            </p:cNvPr>
            <p:cNvSpPr txBox="1"/>
            <p:nvPr/>
          </p:nvSpPr>
          <p:spPr>
            <a:xfrm>
              <a:off x="4663968" y="5769407"/>
              <a:ext cx="1828724" cy="584775"/>
            </a:xfrm>
            <a:prstGeom prst="rect">
              <a:avLst/>
            </a:prstGeom>
            <a:solidFill>
              <a:srgbClr val="FFFF4B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NGỪ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6" name="Picture 2" descr="Cá Ngừ Nguyên Con Đông">
              <a:extLst>
                <a:ext uri="{FF2B5EF4-FFF2-40B4-BE49-F238E27FC236}">
                  <a16:creationId xmlns:a16="http://schemas.microsoft.com/office/drawing/2014/main" id="{8D6F9091-C1A2-495C-8A6D-4A37275E23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94"/>
            <a:stretch/>
          </p:blipFill>
          <p:spPr bwMode="auto">
            <a:xfrm>
              <a:off x="4196101" y="4068183"/>
              <a:ext cx="3169987" cy="197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39BF0-D3F0-4041-9E7C-B96ED76B9DFC}"/>
              </a:ext>
            </a:extLst>
          </p:cNvPr>
          <p:cNvGrpSpPr/>
          <p:nvPr/>
        </p:nvGrpSpPr>
        <p:grpSpPr>
          <a:xfrm>
            <a:off x="8731755" y="4545824"/>
            <a:ext cx="2864844" cy="1681454"/>
            <a:chOff x="8731755" y="4545824"/>
            <a:chExt cx="2864844" cy="168145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1F9304-400A-42DB-BE11-2307CC0110D1}"/>
                </a:ext>
              </a:extLst>
            </p:cNvPr>
            <p:cNvSpPr txBox="1"/>
            <p:nvPr/>
          </p:nvSpPr>
          <p:spPr>
            <a:xfrm>
              <a:off x="9211463" y="5642503"/>
              <a:ext cx="2114476" cy="584775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BỐNG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8" name="Picture 4" descr="Cách kho cá bống cứng và ngon, thơm phức, không bị tanh">
              <a:extLst>
                <a:ext uri="{FF2B5EF4-FFF2-40B4-BE49-F238E27FC236}">
                  <a16:creationId xmlns:a16="http://schemas.microsoft.com/office/drawing/2014/main" id="{0B0A9048-C376-4008-B64F-39F05023A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05" b="21663"/>
            <a:stretch/>
          </p:blipFill>
          <p:spPr bwMode="auto">
            <a:xfrm>
              <a:off x="8731755" y="4545824"/>
              <a:ext cx="2864844" cy="1096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BF285886-4870-42EB-B7F6-90D7280ACFCA}"/>
              </a:ext>
            </a:extLst>
          </p:cNvPr>
          <p:cNvSpPr/>
          <p:nvPr/>
        </p:nvSpPr>
        <p:spPr>
          <a:xfrm>
            <a:off x="10846189" y="5651212"/>
            <a:ext cx="385022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48759B-8AA8-4571-B4A0-0E9947324494}"/>
              </a:ext>
            </a:extLst>
          </p:cNvPr>
          <p:cNvGrpSpPr/>
          <p:nvPr/>
        </p:nvGrpSpPr>
        <p:grpSpPr>
          <a:xfrm>
            <a:off x="146844" y="3977616"/>
            <a:ext cx="3355346" cy="2218434"/>
            <a:chOff x="146844" y="3977616"/>
            <a:chExt cx="3355346" cy="221843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405B02-2623-498F-B3F5-B49247303B79}"/>
                </a:ext>
              </a:extLst>
            </p:cNvPr>
            <p:cNvSpPr txBox="1"/>
            <p:nvPr/>
          </p:nvSpPr>
          <p:spPr>
            <a:xfrm>
              <a:off x="1049833" y="5611275"/>
              <a:ext cx="1822329" cy="584775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HỒI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70" name="Picture 6" descr="Cá hồi tươi Na-Uy nguyên con size 7-8kg | Cá hồi Nhập Khẩu">
              <a:extLst>
                <a:ext uri="{FF2B5EF4-FFF2-40B4-BE49-F238E27FC236}">
                  <a16:creationId xmlns:a16="http://schemas.microsoft.com/office/drawing/2014/main" id="{0D723B87-5751-474B-B92E-5E0D4B9602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00"/>
            <a:stretch/>
          </p:blipFill>
          <p:spPr bwMode="auto">
            <a:xfrm>
              <a:off x="146844" y="3977616"/>
              <a:ext cx="3355346" cy="171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DA7C9E4-708D-46AD-8420-5DB84BEC54ED}"/>
              </a:ext>
            </a:extLst>
          </p:cNvPr>
          <p:cNvSpPr/>
          <p:nvPr/>
        </p:nvSpPr>
        <p:spPr>
          <a:xfrm>
            <a:off x="5592916" y="5853164"/>
            <a:ext cx="356954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-0.0108 -0.00047 -0.04635 -0.00047 -0.05898 -0.00047 C -0.13828 -0.00047 -0.22005 0.00347 -0.22005 0.00763 C -0.22005 0.00555 -0.26054 0.00347 -0.29922 0.00347 C -0.33984 0.00347 -0.37786 0.00555 -0.37786 0.00763 C -0.37786 0.00648 -0.39817 0.00555 -0.41901 0.00555 C -0.43932 0.00555 -0.45963 0.00648 -0.45963 0.00763 C -0.45963 0.00694 -0.47044 0.00648 -0.47995 0.00648 C -0.49075 0.00648 -0.50026 0.00694 -0.50026 0.00763 C -0.50026 0.00717 -0.50534 0.00694 -0.51093 0.00694 C -0.51354 0.00694 -0.52109 0.00717 -0.52109 0.00763 C -0.52109 0.0074 -0.5237 0.00717 -0.52617 0.00717 C -0.52617 0.00717 -0.53125 0.0074 -0.53125 0.00763 C -0.53125 0.0074 -0.53125 0.0074 -0.53385 0.0074 C -0.53385 0.0074 -0.53633 0.0074 -0.53633 0.00763 C -0.53633 0.0074 -0.53633 0.0074 -0.53633 0.0074 C -0.53893 0.0074 -0.53893 0.0074 -0.53893 0.0074 C -0.5414 0.0074 -0.5414 0.0074 -0.5414 0.0074 C -0.54388 0.0074 -0.54388 0.0074 -0.54388 0.0074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04583 -0.918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5949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3411 -0.959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48009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A7C25B5-372F-4540-90BE-B50BB4FD4306}"/>
              </a:ext>
            </a:extLst>
          </p:cNvPr>
          <p:cNvSpPr/>
          <p:nvPr/>
        </p:nvSpPr>
        <p:spPr>
          <a:xfrm>
            <a:off x="8945469" y="65649"/>
            <a:ext cx="3524404" cy="147222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>
            <a:extLst>
              <a:ext uri="{FF2B5EF4-FFF2-40B4-BE49-F238E27FC236}">
                <a16:creationId xmlns:a16="http://schemas.microsoft.com/office/drawing/2014/main" id="{9F3D0486-6B38-4DCC-9191-032A6A23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07" y="1580520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FD67E11-6EBB-4B00-ACE2-FD4C6EC0E5FF}"/>
              </a:ext>
            </a:extLst>
          </p:cNvPr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66C44-FDB6-45FC-A6B3-6F83C41FB2A8}"/>
              </a:ext>
            </a:extLst>
          </p:cNvPr>
          <p:cNvSpPr txBox="1"/>
          <p:nvPr/>
        </p:nvSpPr>
        <p:spPr>
          <a:xfrm>
            <a:off x="4912877" y="801759"/>
            <a:ext cx="22640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sz="20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BA68636-A506-4C09-8850-9A267D38C239}"/>
              </a:ext>
            </a:extLst>
          </p:cNvPr>
          <p:cNvSpPr txBox="1">
            <a:spLocks/>
          </p:cNvSpPr>
          <p:nvPr/>
        </p:nvSpPr>
        <p:spPr>
          <a:xfrm>
            <a:off x="2050893" y="1680247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en-US" sz="30000" b="1" dirty="0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B4C7326-070C-4461-B997-2C1DFBBA42EE}"/>
              </a:ext>
            </a:extLst>
          </p:cNvPr>
          <p:cNvSpPr txBox="1">
            <a:spLocks/>
          </p:cNvSpPr>
          <p:nvPr/>
        </p:nvSpPr>
        <p:spPr>
          <a:xfrm>
            <a:off x="2352875" y="1580520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F22383D-D28E-4E25-A3AF-33442C0E6E33}"/>
              </a:ext>
            </a:extLst>
          </p:cNvPr>
          <p:cNvSpPr txBox="1">
            <a:spLocks/>
          </p:cNvSpPr>
          <p:nvPr/>
        </p:nvSpPr>
        <p:spPr>
          <a:xfrm>
            <a:off x="7229825" y="1696511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en-US" sz="30000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05943DF-04C6-4E3B-A1FD-4E283C52D6EC}"/>
              </a:ext>
            </a:extLst>
          </p:cNvPr>
          <p:cNvSpPr txBox="1">
            <a:spLocks/>
          </p:cNvSpPr>
          <p:nvPr/>
        </p:nvSpPr>
        <p:spPr>
          <a:xfrm>
            <a:off x="7508404" y="4431729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en-US" sz="3000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8DA6846-B0FA-4BDA-8AA1-FD87EAD9F794}"/>
              </a:ext>
            </a:extLst>
          </p:cNvPr>
          <p:cNvSpPr txBox="1">
            <a:spLocks/>
          </p:cNvSpPr>
          <p:nvPr/>
        </p:nvSpPr>
        <p:spPr>
          <a:xfrm>
            <a:off x="1976856" y="4323133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4BF43B95-E55D-471C-B418-A180CB8E7C92}"/>
              </a:ext>
            </a:extLst>
          </p:cNvPr>
          <p:cNvSpPr txBox="1">
            <a:spLocks/>
          </p:cNvSpPr>
          <p:nvPr/>
        </p:nvSpPr>
        <p:spPr>
          <a:xfrm>
            <a:off x="4742630" y="4323133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en-US" sz="30000" b="1" dirty="0">
              <a:solidFill>
                <a:srgbClr val="FF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HotaruBeat-FujitaMaiko-4676491">
            <a:hlinkClick r:id="" action="ppaction://media"/>
            <a:extLst>
              <a:ext uri="{FF2B5EF4-FFF2-40B4-BE49-F238E27FC236}">
                <a16:creationId xmlns:a16="http://schemas.microsoft.com/office/drawing/2014/main" id="{5D944083-06B0-4B48-98C3-B28E8092FF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48514" y="335894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846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091" numSld="13">
                <p:cTn id="1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1" grpId="4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A7C25B5-372F-4540-90BE-B50BB4FD4306}"/>
              </a:ext>
            </a:extLst>
          </p:cNvPr>
          <p:cNvSpPr/>
          <p:nvPr/>
        </p:nvSpPr>
        <p:spPr>
          <a:xfrm>
            <a:off x="8871188" y="-225783"/>
            <a:ext cx="3524404" cy="127353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>
            <a:extLst>
              <a:ext uri="{FF2B5EF4-FFF2-40B4-BE49-F238E27FC236}">
                <a16:creationId xmlns:a16="http://schemas.microsoft.com/office/drawing/2014/main" id="{9F3D0486-6B38-4DCC-9191-032A6A23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86" y="1460953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FD67E11-6EBB-4B00-ACE2-FD4C6EC0E5FF}"/>
              </a:ext>
            </a:extLst>
          </p:cNvPr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66C44-FDB6-45FC-A6B3-6F83C41FB2A8}"/>
              </a:ext>
            </a:extLst>
          </p:cNvPr>
          <p:cNvSpPr txBox="1"/>
          <p:nvPr/>
        </p:nvSpPr>
        <p:spPr>
          <a:xfrm>
            <a:off x="2694214" y="698672"/>
            <a:ext cx="22640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en-US" sz="20000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BA68636-A506-4C09-8850-9A267D38C239}"/>
              </a:ext>
            </a:extLst>
          </p:cNvPr>
          <p:cNvSpPr txBox="1">
            <a:spLocks/>
          </p:cNvSpPr>
          <p:nvPr/>
        </p:nvSpPr>
        <p:spPr>
          <a:xfrm>
            <a:off x="5056546" y="1322638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en-US" altLang="en-US" sz="30000" b="1" dirty="0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B4C7326-070C-4461-B997-2C1DFBBA42EE}"/>
              </a:ext>
            </a:extLst>
          </p:cNvPr>
          <p:cNvSpPr txBox="1">
            <a:spLocks/>
          </p:cNvSpPr>
          <p:nvPr/>
        </p:nvSpPr>
        <p:spPr>
          <a:xfrm>
            <a:off x="2352875" y="1580520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F22383D-D28E-4E25-A3AF-33442C0E6E33}"/>
              </a:ext>
            </a:extLst>
          </p:cNvPr>
          <p:cNvSpPr txBox="1">
            <a:spLocks/>
          </p:cNvSpPr>
          <p:nvPr/>
        </p:nvSpPr>
        <p:spPr>
          <a:xfrm>
            <a:off x="7726290" y="1399554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  <a:endParaRPr lang="en-US" altLang="en-US" sz="30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05943DF-04C6-4E3B-A1FD-4E283C52D6EC}"/>
              </a:ext>
            </a:extLst>
          </p:cNvPr>
          <p:cNvSpPr txBox="1">
            <a:spLocks/>
          </p:cNvSpPr>
          <p:nvPr/>
        </p:nvSpPr>
        <p:spPr>
          <a:xfrm>
            <a:off x="4891785" y="4461905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Ô</a:t>
            </a:r>
            <a:endParaRPr lang="en-US" altLang="en-US" sz="30000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8DA6846-B0FA-4BDA-8AA1-FD87EAD9F794}"/>
              </a:ext>
            </a:extLst>
          </p:cNvPr>
          <p:cNvSpPr txBox="1">
            <a:spLocks/>
          </p:cNvSpPr>
          <p:nvPr/>
        </p:nvSpPr>
        <p:spPr>
          <a:xfrm>
            <a:off x="7364361" y="4325229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4BF43B95-E55D-471C-B418-A180CB8E7C92}"/>
              </a:ext>
            </a:extLst>
          </p:cNvPr>
          <p:cNvSpPr txBox="1">
            <a:spLocks/>
          </p:cNvSpPr>
          <p:nvPr/>
        </p:nvSpPr>
        <p:spPr>
          <a:xfrm>
            <a:off x="2320538" y="4325229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endParaRPr lang="en-US" altLang="en-US" sz="30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54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A7C25B5-372F-4540-90BE-B50BB4FD4306}"/>
              </a:ext>
            </a:extLst>
          </p:cNvPr>
          <p:cNvSpPr/>
          <p:nvPr/>
        </p:nvSpPr>
        <p:spPr>
          <a:xfrm>
            <a:off x="8871188" y="-225783"/>
            <a:ext cx="3524404" cy="127353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>
            <a:extLst>
              <a:ext uri="{FF2B5EF4-FFF2-40B4-BE49-F238E27FC236}">
                <a16:creationId xmlns:a16="http://schemas.microsoft.com/office/drawing/2014/main" id="{9F3D0486-6B38-4DCC-9191-032A6A23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61" y="1322637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FD67E11-6EBB-4B00-ACE2-FD4C6EC0E5FF}"/>
              </a:ext>
            </a:extLst>
          </p:cNvPr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66C44-FDB6-45FC-A6B3-6F83C41FB2A8}"/>
              </a:ext>
            </a:extLst>
          </p:cNvPr>
          <p:cNvSpPr txBox="1"/>
          <p:nvPr/>
        </p:nvSpPr>
        <p:spPr>
          <a:xfrm>
            <a:off x="7847818" y="3622252"/>
            <a:ext cx="22640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en-US" sz="20000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BA68636-A506-4C09-8850-9A267D38C239}"/>
              </a:ext>
            </a:extLst>
          </p:cNvPr>
          <p:cNvSpPr txBox="1">
            <a:spLocks/>
          </p:cNvSpPr>
          <p:nvPr/>
        </p:nvSpPr>
        <p:spPr>
          <a:xfrm>
            <a:off x="5056546" y="1322638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 dirty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B4C7326-070C-4461-B997-2C1DFBBA42EE}"/>
              </a:ext>
            </a:extLst>
          </p:cNvPr>
          <p:cNvSpPr txBox="1">
            <a:spLocks/>
          </p:cNvSpPr>
          <p:nvPr/>
        </p:nvSpPr>
        <p:spPr>
          <a:xfrm>
            <a:off x="2352875" y="1580520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F22383D-D28E-4E25-A3AF-33442C0E6E33}"/>
              </a:ext>
            </a:extLst>
          </p:cNvPr>
          <p:cNvSpPr txBox="1">
            <a:spLocks/>
          </p:cNvSpPr>
          <p:nvPr/>
        </p:nvSpPr>
        <p:spPr>
          <a:xfrm>
            <a:off x="7726290" y="1399554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05943DF-04C6-4E3B-A1FD-4E283C52D6EC}"/>
              </a:ext>
            </a:extLst>
          </p:cNvPr>
          <p:cNvSpPr txBox="1">
            <a:spLocks/>
          </p:cNvSpPr>
          <p:nvPr/>
        </p:nvSpPr>
        <p:spPr>
          <a:xfrm>
            <a:off x="4891785" y="4461905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Ê</a:t>
            </a:r>
            <a:endParaRPr lang="en-US" altLang="en-US" sz="30000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8DA6846-B0FA-4BDA-8AA1-FD87EAD9F794}"/>
              </a:ext>
            </a:extLst>
          </p:cNvPr>
          <p:cNvSpPr txBox="1">
            <a:spLocks/>
          </p:cNvSpPr>
          <p:nvPr/>
        </p:nvSpPr>
        <p:spPr>
          <a:xfrm>
            <a:off x="2442066" y="4325454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</a:t>
            </a:r>
            <a:endParaRPr lang="en-US" altLang="en-US" sz="30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4BF43B95-E55D-471C-B418-A180CB8E7C92}"/>
              </a:ext>
            </a:extLst>
          </p:cNvPr>
          <p:cNvSpPr txBox="1">
            <a:spLocks/>
          </p:cNvSpPr>
          <p:nvPr/>
        </p:nvSpPr>
        <p:spPr>
          <a:xfrm>
            <a:off x="2468122" y="1322637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68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A7C25B5-372F-4540-90BE-B50BB4FD4306}"/>
              </a:ext>
            </a:extLst>
          </p:cNvPr>
          <p:cNvSpPr/>
          <p:nvPr/>
        </p:nvSpPr>
        <p:spPr>
          <a:xfrm>
            <a:off x="9163050" y="-24515"/>
            <a:ext cx="3619500" cy="147222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>
            <a:extLst>
              <a:ext uri="{FF2B5EF4-FFF2-40B4-BE49-F238E27FC236}">
                <a16:creationId xmlns:a16="http://schemas.microsoft.com/office/drawing/2014/main" id="{9F3D0486-6B38-4DCC-9191-032A6A23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57" y="1586021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FD67E11-6EBB-4B00-ACE2-FD4C6EC0E5FF}"/>
              </a:ext>
            </a:extLst>
          </p:cNvPr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66C44-FDB6-45FC-A6B3-6F83C41FB2A8}"/>
              </a:ext>
            </a:extLst>
          </p:cNvPr>
          <p:cNvSpPr txBox="1"/>
          <p:nvPr/>
        </p:nvSpPr>
        <p:spPr>
          <a:xfrm>
            <a:off x="2683849" y="3102921"/>
            <a:ext cx="22640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sz="200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BA68636-A506-4C09-8850-9A267D38C239}"/>
              </a:ext>
            </a:extLst>
          </p:cNvPr>
          <p:cNvSpPr txBox="1">
            <a:spLocks/>
          </p:cNvSpPr>
          <p:nvPr/>
        </p:nvSpPr>
        <p:spPr>
          <a:xfrm>
            <a:off x="4722693" y="1391146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 altLang="en-US" sz="30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F22383D-D28E-4E25-A3AF-33442C0E6E33}"/>
              </a:ext>
            </a:extLst>
          </p:cNvPr>
          <p:cNvSpPr txBox="1">
            <a:spLocks/>
          </p:cNvSpPr>
          <p:nvPr/>
        </p:nvSpPr>
        <p:spPr>
          <a:xfrm>
            <a:off x="7163561" y="1400774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altLang="en-US" sz="30000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05943DF-04C6-4E3B-A1FD-4E283C52D6EC}"/>
              </a:ext>
            </a:extLst>
          </p:cNvPr>
          <p:cNvSpPr txBox="1">
            <a:spLocks/>
          </p:cNvSpPr>
          <p:nvPr/>
        </p:nvSpPr>
        <p:spPr>
          <a:xfrm>
            <a:off x="7909498" y="4222617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Ô</a:t>
            </a:r>
            <a:endParaRPr lang="en-US" altLang="en-US" sz="3000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8DA6846-B0FA-4BDA-8AA1-FD87EAD9F794}"/>
              </a:ext>
            </a:extLst>
          </p:cNvPr>
          <p:cNvSpPr txBox="1">
            <a:spLocks/>
          </p:cNvSpPr>
          <p:nvPr/>
        </p:nvSpPr>
        <p:spPr>
          <a:xfrm>
            <a:off x="2117157" y="1447706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4BF43B95-E55D-471C-B418-A180CB8E7C92}"/>
              </a:ext>
            </a:extLst>
          </p:cNvPr>
          <p:cNvSpPr txBox="1">
            <a:spLocks/>
          </p:cNvSpPr>
          <p:nvPr/>
        </p:nvSpPr>
        <p:spPr>
          <a:xfrm>
            <a:off x="5303106" y="4007087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en-US" sz="30000" b="1" dirty="0">
              <a:solidFill>
                <a:srgbClr val="FF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74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3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>
            <a:extLst>
              <a:ext uri="{FF2B5EF4-FFF2-40B4-BE49-F238E27FC236}">
                <a16:creationId xmlns:a16="http://schemas.microsoft.com/office/drawing/2014/main" id="{3591C477-E781-4C28-87E8-A60BDDA4ED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3" y="1"/>
            <a:ext cx="13968663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sh-gif- (53)">
            <a:extLst>
              <a:ext uri="{FF2B5EF4-FFF2-40B4-BE49-F238E27FC236}">
                <a16:creationId xmlns:a16="http://schemas.microsoft.com/office/drawing/2014/main" id="{CE922879-5DC4-4443-80D5-D7C36152BA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69" y="2563822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>
            <a:extLst>
              <a:ext uri="{FF2B5EF4-FFF2-40B4-BE49-F238E27FC236}">
                <a16:creationId xmlns:a16="http://schemas.microsoft.com/office/drawing/2014/main" id="{26201A17-5433-4CFE-AA45-289C34DEF5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6" y="5248276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>
            <a:extLst>
              <a:ext uri="{FF2B5EF4-FFF2-40B4-BE49-F238E27FC236}">
                <a16:creationId xmlns:a16="http://schemas.microsoft.com/office/drawing/2014/main" id="{6BCA6AB2-78C0-4C63-96A9-7D524F3D8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>
            <a:extLst>
              <a:ext uri="{FF2B5EF4-FFF2-40B4-BE49-F238E27FC236}">
                <a16:creationId xmlns:a16="http://schemas.microsoft.com/office/drawing/2014/main" id="{60ECD50F-C14E-48E0-A0F2-BF11A47C0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702E9682-A8E7-4D2D-91F8-D60307ED87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45476" y="3503613"/>
            <a:ext cx="1939925" cy="1739900"/>
            <a:chOff x="2340" y="2496"/>
            <a:chExt cx="1020" cy="846"/>
          </a:xfrm>
        </p:grpSpPr>
        <p:pic>
          <p:nvPicPr>
            <p:cNvPr id="5167" name="Picture 14" descr="Cartoon--664379010">
              <a:extLst>
                <a:ext uri="{FF2B5EF4-FFF2-40B4-BE49-F238E27FC236}">
                  <a16:creationId xmlns:a16="http://schemas.microsoft.com/office/drawing/2014/main" id="{91B07D43-E779-4281-BF23-77A646718C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2496"/>
              <a:ext cx="102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Picture 15" descr="vay">
              <a:extLst>
                <a:ext uri="{FF2B5EF4-FFF2-40B4-BE49-F238E27FC236}">
                  <a16:creationId xmlns:a16="http://schemas.microsoft.com/office/drawing/2014/main" id="{E7E767FA-04A2-46B7-B1DC-368FDD664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07115">
              <a:off x="2688" y="294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9" name="Picture 20" descr="Picture5">
              <a:extLst>
                <a:ext uri="{FF2B5EF4-FFF2-40B4-BE49-F238E27FC236}">
                  <a16:creationId xmlns:a16="http://schemas.microsoft.com/office/drawing/2014/main" id="{5D33D7CA-A864-437A-97B7-EF3EA8C8FE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" y="30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0" name="Picture 20" descr="Picture5">
              <a:extLst>
                <a:ext uri="{FF2B5EF4-FFF2-40B4-BE49-F238E27FC236}">
                  <a16:creationId xmlns:a16="http://schemas.microsoft.com/office/drawing/2014/main" id="{A5038006-EA5A-44D0-9F95-0D69CE9AAA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92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F77FC680-D83C-46FC-8358-DDD1F0B36F38}"/>
              </a:ext>
            </a:extLst>
          </p:cNvPr>
          <p:cNvGrpSpPr>
            <a:grpSpLocks/>
          </p:cNvGrpSpPr>
          <p:nvPr/>
        </p:nvGrpSpPr>
        <p:grpSpPr bwMode="auto">
          <a:xfrm>
            <a:off x="1177790" y="4112638"/>
            <a:ext cx="2009775" cy="1798637"/>
            <a:chOff x="528" y="2652"/>
            <a:chExt cx="1104" cy="852"/>
          </a:xfrm>
        </p:grpSpPr>
        <p:pic>
          <p:nvPicPr>
            <p:cNvPr id="5163" name="Picture 19" descr="fish-gif- (75)">
              <a:extLst>
                <a:ext uri="{FF2B5EF4-FFF2-40B4-BE49-F238E27FC236}">
                  <a16:creationId xmlns:a16="http://schemas.microsoft.com/office/drawing/2014/main" id="{9CEA4C02-B35D-4502-92AA-24B5A44677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Picture 20" descr="vay 3">
              <a:extLst>
                <a:ext uri="{FF2B5EF4-FFF2-40B4-BE49-F238E27FC236}">
                  <a16:creationId xmlns:a16="http://schemas.microsoft.com/office/drawing/2014/main" id="{489A2F7B-FB5C-4231-879F-4EDE81EE3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80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>
              <a:extLst>
                <a:ext uri="{FF2B5EF4-FFF2-40B4-BE49-F238E27FC236}">
                  <a16:creationId xmlns:a16="http://schemas.microsoft.com/office/drawing/2014/main" id="{7AF3FAC6-D0D6-41B6-AEA0-FFEA3AE8A3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6" name="Picture 20" descr="Picture5">
              <a:extLst>
                <a:ext uri="{FF2B5EF4-FFF2-40B4-BE49-F238E27FC236}">
                  <a16:creationId xmlns:a16="http://schemas.microsoft.com/office/drawing/2014/main" id="{1D8762F4-4D02-4F78-85B4-ADE64BD899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8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50846CEE-1AE5-492C-951B-D1FFE169D152}"/>
              </a:ext>
            </a:extLst>
          </p:cNvPr>
          <p:cNvGrpSpPr>
            <a:grpSpLocks/>
          </p:cNvGrpSpPr>
          <p:nvPr/>
        </p:nvGrpSpPr>
        <p:grpSpPr bwMode="auto">
          <a:xfrm>
            <a:off x="1521099" y="1217204"/>
            <a:ext cx="1795463" cy="1798637"/>
            <a:chOff x="672" y="960"/>
            <a:chExt cx="1008" cy="768"/>
          </a:xfrm>
        </p:grpSpPr>
        <p:pic>
          <p:nvPicPr>
            <p:cNvPr id="5159" name="Picture 24" descr="fish-gif- (70)">
              <a:extLst>
                <a:ext uri="{FF2B5EF4-FFF2-40B4-BE49-F238E27FC236}">
                  <a16:creationId xmlns:a16="http://schemas.microsoft.com/office/drawing/2014/main" id="{3D940F87-C813-40FD-BE2A-06CCD7B085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0"/>
              <a:ext cx="10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0" name="Picture 25" descr="vay 2">
              <a:extLst>
                <a:ext uri="{FF2B5EF4-FFF2-40B4-BE49-F238E27FC236}">
                  <a16:creationId xmlns:a16="http://schemas.microsoft.com/office/drawing/2014/main" id="{A9352C27-325E-4255-AE5D-027C97231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6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20" descr="Picture5">
              <a:extLst>
                <a:ext uri="{FF2B5EF4-FFF2-40B4-BE49-F238E27FC236}">
                  <a16:creationId xmlns:a16="http://schemas.microsoft.com/office/drawing/2014/main" id="{F41C12D2-3496-4AC9-AC92-CF61DEA927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55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20" descr="Picture5">
              <a:extLst>
                <a:ext uri="{FF2B5EF4-FFF2-40B4-BE49-F238E27FC236}">
                  <a16:creationId xmlns:a16="http://schemas.microsoft.com/office/drawing/2014/main" id="{693DD768-19BF-400B-9012-C6C94A69BC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0A513D69-C53A-40E7-994E-86B2160D4B4B}"/>
              </a:ext>
            </a:extLst>
          </p:cNvPr>
          <p:cNvGrpSpPr>
            <a:grpSpLocks/>
          </p:cNvGrpSpPr>
          <p:nvPr/>
        </p:nvGrpSpPr>
        <p:grpSpPr bwMode="auto">
          <a:xfrm>
            <a:off x="8434388" y="895350"/>
            <a:ext cx="2095500" cy="1550988"/>
            <a:chOff x="4128" y="1968"/>
            <a:chExt cx="1068" cy="862"/>
          </a:xfrm>
        </p:grpSpPr>
        <p:pic>
          <p:nvPicPr>
            <p:cNvPr id="5155" name="Picture 29" descr="fishie-3887">
              <a:extLst>
                <a:ext uri="{FF2B5EF4-FFF2-40B4-BE49-F238E27FC236}">
                  <a16:creationId xmlns:a16="http://schemas.microsoft.com/office/drawing/2014/main" id="{EB6D180F-6408-4E84-9CF0-17AC2FEBE9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68"/>
              <a:ext cx="1068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Picture 30" descr="vay 3">
              <a:extLst>
                <a:ext uri="{FF2B5EF4-FFF2-40B4-BE49-F238E27FC236}">
                  <a16:creationId xmlns:a16="http://schemas.microsoft.com/office/drawing/2014/main" id="{92ACB596-079E-4B1E-AEF1-12DF27F23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367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7" name="Picture 20" descr="Picture5">
              <a:extLst>
                <a:ext uri="{FF2B5EF4-FFF2-40B4-BE49-F238E27FC236}">
                  <a16:creationId xmlns:a16="http://schemas.microsoft.com/office/drawing/2014/main" id="{41AB36ED-1796-4B5A-9AD7-4DDFB1B518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96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8" name="Picture 20" descr="Picture5">
              <a:extLst>
                <a:ext uri="{FF2B5EF4-FFF2-40B4-BE49-F238E27FC236}">
                  <a16:creationId xmlns:a16="http://schemas.microsoft.com/office/drawing/2014/main" id="{A9B0F91C-DD0E-491A-A286-00F12F21EF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40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93E8F3-424E-4E9B-9032-B47594F8C924}"/>
              </a:ext>
            </a:extLst>
          </p:cNvPr>
          <p:cNvGrpSpPr>
            <a:grpSpLocks/>
          </p:cNvGrpSpPr>
          <p:nvPr/>
        </p:nvGrpSpPr>
        <p:grpSpPr bwMode="auto">
          <a:xfrm>
            <a:off x="4222647" y="1771651"/>
            <a:ext cx="4883150" cy="2416175"/>
            <a:chOff x="2152072" y="1913496"/>
            <a:chExt cx="7667987" cy="3356635"/>
          </a:xfrm>
        </p:grpSpPr>
        <p:grpSp>
          <p:nvGrpSpPr>
            <p:cNvPr id="5137" name="Group 34">
              <a:extLst>
                <a:ext uri="{FF2B5EF4-FFF2-40B4-BE49-F238E27FC236}">
                  <a16:creationId xmlns:a16="http://schemas.microsoft.com/office/drawing/2014/main" id="{F9CC8B47-B4E0-4C6A-B1F0-510982B5E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072" y="1913496"/>
              <a:ext cx="7667987" cy="3356635"/>
              <a:chOff x="2152072" y="1913496"/>
              <a:chExt cx="7667987" cy="3356635"/>
            </a:xfrm>
          </p:grpSpPr>
          <p:grpSp>
            <p:nvGrpSpPr>
              <p:cNvPr id="5139" name="Group 7">
                <a:extLst>
                  <a:ext uri="{FF2B5EF4-FFF2-40B4-BE49-F238E27FC236}">
                    <a16:creationId xmlns:a16="http://schemas.microsoft.com/office/drawing/2014/main" id="{0C547C30-F9EE-4024-9CCF-1F24DFF6A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072" y="1913496"/>
                <a:ext cx="4104456" cy="3167750"/>
                <a:chOff x="312" y="1273"/>
                <a:chExt cx="2256" cy="1610"/>
              </a:xfrm>
            </p:grpSpPr>
            <p:pic>
              <p:nvPicPr>
                <p:cNvPr id="5145" name="Picture 8" descr="ca-cau-vong">
                  <a:extLst>
                    <a:ext uri="{FF2B5EF4-FFF2-40B4-BE49-F238E27FC236}">
                      <a16:creationId xmlns:a16="http://schemas.microsoft.com/office/drawing/2014/main" id="{DAF00DF2-DBB4-42D1-ADB9-E9144594F0A8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12" y="1273"/>
                  <a:ext cx="2256" cy="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6" name="Picture 20" descr="Picture5">
                  <a:extLst>
                    <a:ext uri="{FF2B5EF4-FFF2-40B4-BE49-F238E27FC236}">
                      <a16:creationId xmlns:a16="http://schemas.microsoft.com/office/drawing/2014/main" id="{08F12471-45C0-41D8-AB55-016E7625ACD9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2116"/>
                  <a:ext cx="384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7" name="Picture 20" descr="Picture5">
                  <a:extLst>
                    <a:ext uri="{FF2B5EF4-FFF2-40B4-BE49-F238E27FC236}">
                      <a16:creationId xmlns:a16="http://schemas.microsoft.com/office/drawing/2014/main" id="{011442B1-B94E-4119-9AA0-4649565EC053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1392"/>
                  <a:ext cx="384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8" name="Picture 20" descr="Picture5">
                  <a:extLst>
                    <a:ext uri="{FF2B5EF4-FFF2-40B4-BE49-F238E27FC236}">
                      <a16:creationId xmlns:a16="http://schemas.microsoft.com/office/drawing/2014/main" id="{1F02C621-9790-432B-9218-62A87C38E9CF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177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9" name="Picture 20" descr="Picture5">
                  <a:extLst>
                    <a:ext uri="{FF2B5EF4-FFF2-40B4-BE49-F238E27FC236}">
                      <a16:creationId xmlns:a16="http://schemas.microsoft.com/office/drawing/2014/main" id="{49CA4527-AB63-47E8-B61F-2157AB8B301A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11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Picture 20" descr="Picture5">
                  <a:extLst>
                    <a:ext uri="{FF2B5EF4-FFF2-40B4-BE49-F238E27FC236}">
                      <a16:creationId xmlns:a16="http://schemas.microsoft.com/office/drawing/2014/main" id="{B3E0FDD4-66F5-44B3-A6F3-FF3388268E03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211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1" name="Picture 20" descr="Picture5">
                  <a:extLst>
                    <a:ext uri="{FF2B5EF4-FFF2-40B4-BE49-F238E27FC236}">
                      <a16:creationId xmlns:a16="http://schemas.microsoft.com/office/drawing/2014/main" id="{F0979F11-E916-44D4-A261-F5F8FB67EC63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2348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2" name="Picture 20" descr="Picture5">
                  <a:extLst>
                    <a:ext uri="{FF2B5EF4-FFF2-40B4-BE49-F238E27FC236}">
                      <a16:creationId xmlns:a16="http://schemas.microsoft.com/office/drawing/2014/main" id="{EC36FD30-1E10-44DF-9BA5-6C540402CD82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1728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3" name="Picture 20" descr="Picture5">
                  <a:extLst>
                    <a:ext uri="{FF2B5EF4-FFF2-40B4-BE49-F238E27FC236}">
                      <a16:creationId xmlns:a16="http://schemas.microsoft.com/office/drawing/2014/main" id="{76F732E1-C397-4E36-9FA3-84BDDD1A4859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4" y="1728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4" name="Picture 20" descr="Picture5">
                  <a:extLst>
                    <a:ext uri="{FF2B5EF4-FFF2-40B4-BE49-F238E27FC236}">
                      <a16:creationId xmlns:a16="http://schemas.microsoft.com/office/drawing/2014/main" id="{5D90DFC2-1943-4E23-877B-83D2D7A33C46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7" y="208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20" descr="Picture5">
                <a:extLst>
                  <a:ext uri="{FF2B5EF4-FFF2-40B4-BE49-F238E27FC236}">
                    <a16:creationId xmlns:a16="http://schemas.microsoft.com/office/drawing/2014/main" id="{3E0D50F8-C5C9-44CC-B0BB-68B89CE2079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630738" y="2667000"/>
                <a:ext cx="363538" cy="21113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141" name="Group 33">
                <a:extLst>
                  <a:ext uri="{FF2B5EF4-FFF2-40B4-BE49-F238E27FC236}">
                    <a16:creationId xmlns:a16="http://schemas.microsoft.com/office/drawing/2014/main" id="{549B84CE-828E-42D5-BFCD-AAA952B85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796" y="3511181"/>
                <a:ext cx="5656263" cy="1758950"/>
                <a:chOff x="619" y="2922"/>
                <a:chExt cx="3563" cy="1108"/>
              </a:xfrm>
            </p:grpSpPr>
            <p:pic>
              <p:nvPicPr>
                <p:cNvPr id="5142" name="Picture 34" descr="vay">
                  <a:extLst>
                    <a:ext uri="{FF2B5EF4-FFF2-40B4-BE49-F238E27FC236}">
                      <a16:creationId xmlns:a16="http://schemas.microsoft.com/office/drawing/2014/main" id="{F92B4849-5C7D-4032-9265-DA4D1BDFB8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2107115">
                  <a:off x="619" y="2922"/>
                  <a:ext cx="214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3" name="Picture 20" descr="Picture5">
                  <a:extLst>
                    <a:ext uri="{FF2B5EF4-FFF2-40B4-BE49-F238E27FC236}">
                      <a16:creationId xmlns:a16="http://schemas.microsoft.com/office/drawing/2014/main" id="{B53607B3-A5CA-4F46-9CAB-BD388A0046FD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3" y="3133"/>
                  <a:ext cx="229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4" name="Picture 20" descr="Picture5">
                  <a:extLst>
                    <a:ext uri="{FF2B5EF4-FFF2-40B4-BE49-F238E27FC236}">
                      <a16:creationId xmlns:a16="http://schemas.microsoft.com/office/drawing/2014/main" id="{7288CD59-774C-4132-9D64-D9D356DA65F5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2" y="3897"/>
                  <a:ext cx="229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138" name="Picture 20" descr="Picture5">
              <a:extLst>
                <a:ext uri="{FF2B5EF4-FFF2-40B4-BE49-F238E27FC236}">
                  <a16:creationId xmlns:a16="http://schemas.microsoft.com/office/drawing/2014/main" id="{4BC7D534-F0D7-4E1B-9E29-A0F2A14E1F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392" y="3441929"/>
              <a:ext cx="631774" cy="36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2" name="Picture 2" descr="minika Sticker for iOS &amp; Android | GIPHY">
            <a:extLst>
              <a:ext uri="{FF2B5EF4-FFF2-40B4-BE49-F238E27FC236}">
                <a16:creationId xmlns:a16="http://schemas.microsoft.com/office/drawing/2014/main" id="{9B51AD56-9F24-4C09-8312-CF0B702C8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000500"/>
            <a:ext cx="3390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>
            <a:extLst>
              <a:ext uri="{FF2B5EF4-FFF2-40B4-BE49-F238E27FC236}">
                <a16:creationId xmlns:a16="http://schemas.microsoft.com/office/drawing/2014/main" id="{3F9B98C3-2010-4CE4-8FC7-65F2B05F503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449388" y="5445125"/>
            <a:ext cx="6667501" cy="1568450"/>
            <a:chOff x="1884431" y="4215702"/>
            <a:chExt cx="7077075" cy="2848148"/>
          </a:xfrm>
        </p:grpSpPr>
        <p:pic>
          <p:nvPicPr>
            <p:cNvPr id="5134" name="Picture 16" descr="Ocean clipart Green seaweed – Coloring Page">
              <a:extLst>
                <a:ext uri="{FF2B5EF4-FFF2-40B4-BE49-F238E27FC236}">
                  <a16:creationId xmlns:a16="http://schemas.microsoft.com/office/drawing/2014/main" id="{324877EC-3183-4297-80EB-0F5444BD0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>
              <a:extLst>
                <a:ext uri="{FF2B5EF4-FFF2-40B4-BE49-F238E27FC236}">
                  <a16:creationId xmlns:a16="http://schemas.microsoft.com/office/drawing/2014/main" id="{5BF011CB-E61E-4D93-812F-5AF499DE5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>
              <a:extLst>
                <a:ext uri="{FF2B5EF4-FFF2-40B4-BE49-F238E27FC236}">
                  <a16:creationId xmlns:a16="http://schemas.microsoft.com/office/drawing/2014/main" id="{5A7061F9-0284-4935-A07E-583A8A05AC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/>
          </p:blipFill>
          <p:spPr bwMode="auto">
            <a:xfrm>
              <a:off x="1884431" y="5443231"/>
              <a:ext cx="7077075" cy="1620619"/>
            </a:xfrm>
            <a:prstGeom prst="rect">
              <a:avLst/>
            </a:prstGeom>
            <a:noFill/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3B37DF-47C2-447D-8428-444F263E0A14}"/>
              </a:ext>
            </a:extLst>
          </p:cNvPr>
          <p:cNvSpPr txBox="1"/>
          <p:nvPr/>
        </p:nvSpPr>
        <p:spPr>
          <a:xfrm>
            <a:off x="3586655" y="309544"/>
            <a:ext cx="5220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3.7037E-7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>
            <a:extLst>
              <a:ext uri="{FF2B5EF4-FFF2-40B4-BE49-F238E27FC236}">
                <a16:creationId xmlns:a16="http://schemas.microsoft.com/office/drawing/2014/main" id="{0A772E0D-4C72-4DB1-8057-52B20CE94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792" y="-44374"/>
            <a:ext cx="13334616" cy="109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BBA7A76-DF58-4139-9236-688BA5DD5EC9}"/>
              </a:ext>
            </a:extLst>
          </p:cNvPr>
          <p:cNvGrpSpPr/>
          <p:nvPr/>
        </p:nvGrpSpPr>
        <p:grpSpPr>
          <a:xfrm>
            <a:off x="300779" y="4654179"/>
            <a:ext cx="3393146" cy="1822821"/>
            <a:chOff x="670375" y="3224754"/>
            <a:chExt cx="4693559" cy="320177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6B9ACE1-1AEF-4317-8FBE-337668C1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70375" y="3224754"/>
              <a:ext cx="4693559" cy="259217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405B02-2623-498F-B3F5-B49247303B79}"/>
                </a:ext>
              </a:extLst>
            </p:cNvPr>
            <p:cNvSpPr txBox="1"/>
            <p:nvPr/>
          </p:nvSpPr>
          <p:spPr>
            <a:xfrm>
              <a:off x="2034724" y="5399377"/>
              <a:ext cx="2520731" cy="1027155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SẶC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3" name="Picture 3" descr="fish-gif- (53)">
            <a:extLst>
              <a:ext uri="{FF2B5EF4-FFF2-40B4-BE49-F238E27FC236}">
                <a16:creationId xmlns:a16="http://schemas.microsoft.com/office/drawing/2014/main" id="{3D0D7235-4298-4638-9315-F66FF8087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5" y="6840271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>
            <a:extLst>
              <a:ext uri="{FF2B5EF4-FFF2-40B4-BE49-F238E27FC236}">
                <a16:creationId xmlns:a16="http://schemas.microsoft.com/office/drawing/2014/main" id="{124FD232-6600-401D-8558-7351428ED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7" y="5290759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>
            <a:extLst>
              <a:ext uri="{FF2B5EF4-FFF2-40B4-BE49-F238E27FC236}">
                <a16:creationId xmlns:a16="http://schemas.microsoft.com/office/drawing/2014/main" id="{BE819C78-A8BA-45A0-9215-DC97ED712C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>
            <a:extLst>
              <a:ext uri="{FF2B5EF4-FFF2-40B4-BE49-F238E27FC236}">
                <a16:creationId xmlns:a16="http://schemas.microsoft.com/office/drawing/2014/main" id="{26BEA689-7074-41C7-B9D3-BDF38018F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>
            <a:extLst>
              <a:ext uri="{FF2B5EF4-FFF2-40B4-BE49-F238E27FC236}">
                <a16:creationId xmlns:a16="http://schemas.microsoft.com/office/drawing/2014/main" id="{B549FD62-00BA-4FEE-BD9B-2D23235800C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23396" y="6237926"/>
            <a:ext cx="6630428" cy="885145"/>
            <a:chOff x="912949" y="4215702"/>
            <a:chExt cx="7184287" cy="2937843"/>
          </a:xfrm>
        </p:grpSpPr>
        <p:pic>
          <p:nvPicPr>
            <p:cNvPr id="5134" name="Picture 16" descr="Ocean clipart Green seaweed – Coloring Page">
              <a:extLst>
                <a:ext uri="{FF2B5EF4-FFF2-40B4-BE49-F238E27FC236}">
                  <a16:creationId xmlns:a16="http://schemas.microsoft.com/office/drawing/2014/main" id="{478DECAC-5A5C-4D73-8C90-219BA8CE3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>
              <a:extLst>
                <a:ext uri="{FF2B5EF4-FFF2-40B4-BE49-F238E27FC236}">
                  <a16:creationId xmlns:a16="http://schemas.microsoft.com/office/drawing/2014/main" id="{7D7553AD-7771-4A23-9084-31FC05D48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>
              <a:extLst>
                <a:ext uri="{FF2B5EF4-FFF2-40B4-BE49-F238E27FC236}">
                  <a16:creationId xmlns:a16="http://schemas.microsoft.com/office/drawing/2014/main" id="{D072B320-39A1-4A53-9A3D-EC78301FB7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/>
          </p:blipFill>
          <p:spPr bwMode="auto">
            <a:xfrm>
              <a:off x="912949" y="5532925"/>
              <a:ext cx="7077075" cy="1620620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52E78-CE9A-4CD4-AC05-0F0F4DD11C2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4305" flipH="1">
            <a:off x="6630803" y="-1120982"/>
            <a:ext cx="5978428" cy="28969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4E8E53C-216E-43F3-8BC9-30157A558B12}"/>
              </a:ext>
            </a:extLst>
          </p:cNvPr>
          <p:cNvGrpSpPr/>
          <p:nvPr/>
        </p:nvGrpSpPr>
        <p:grpSpPr>
          <a:xfrm>
            <a:off x="5300019" y="1318593"/>
            <a:ext cx="2285831" cy="1784549"/>
            <a:chOff x="4106604" y="1268140"/>
            <a:chExt cx="2285831" cy="1784549"/>
          </a:xfrm>
        </p:grpSpPr>
        <p:grpSp>
          <p:nvGrpSpPr>
            <p:cNvPr id="61" name="Group 28">
              <a:extLst>
                <a:ext uri="{FF2B5EF4-FFF2-40B4-BE49-F238E27FC236}">
                  <a16:creationId xmlns:a16="http://schemas.microsoft.com/office/drawing/2014/main" id="{581EE2B9-2285-4A79-905B-86E4037B1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604" y="1268140"/>
              <a:ext cx="2285831" cy="1784549"/>
              <a:chOff x="4128" y="1968"/>
              <a:chExt cx="1068" cy="862"/>
            </a:xfrm>
          </p:grpSpPr>
          <p:pic>
            <p:nvPicPr>
              <p:cNvPr id="62" name="Picture 29" descr="fishie-3887">
                <a:extLst>
                  <a:ext uri="{FF2B5EF4-FFF2-40B4-BE49-F238E27FC236}">
                    <a16:creationId xmlns:a16="http://schemas.microsoft.com/office/drawing/2014/main" id="{205603AE-1035-4723-997F-4C7C2ED278D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1968"/>
                <a:ext cx="106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0" descr="vay 3">
                <a:extLst>
                  <a:ext uri="{FF2B5EF4-FFF2-40B4-BE49-F238E27FC236}">
                    <a16:creationId xmlns:a16="http://schemas.microsoft.com/office/drawing/2014/main" id="{1A3AE0CD-529E-42ED-9A23-62619E589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36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0" descr="Picture5">
                <a:extLst>
                  <a:ext uri="{FF2B5EF4-FFF2-40B4-BE49-F238E27FC236}">
                    <a16:creationId xmlns:a16="http://schemas.microsoft.com/office/drawing/2014/main" id="{B8961260-9422-485E-895A-8D842686842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496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Picture5">
                <a:extLst>
                  <a:ext uri="{FF2B5EF4-FFF2-40B4-BE49-F238E27FC236}">
                    <a16:creationId xmlns:a16="http://schemas.microsoft.com/office/drawing/2014/main" id="{36A58D11-CDC1-4F3A-A9F3-BF36B5E6DAE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400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51ED75A-3B6C-44AE-BD18-C5F5FDB73CF4}"/>
                </a:ext>
              </a:extLst>
            </p:cNvPr>
            <p:cNvSpPr/>
            <p:nvPr/>
          </p:nvSpPr>
          <p:spPr>
            <a:xfrm>
              <a:off x="5082568" y="1763889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6764AFC9-4B4A-4486-8405-EAC6C6D0B02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76039" y="6230229"/>
            <a:ext cx="865380" cy="833894"/>
            <a:chOff x="528" y="2652"/>
            <a:chExt cx="1104" cy="852"/>
          </a:xfrm>
        </p:grpSpPr>
        <p:pic>
          <p:nvPicPr>
            <p:cNvPr id="5163" name="Picture 19" descr="fish-gif- (75)">
              <a:extLst>
                <a:ext uri="{FF2B5EF4-FFF2-40B4-BE49-F238E27FC236}">
                  <a16:creationId xmlns:a16="http://schemas.microsoft.com/office/drawing/2014/main" id="{E41B3730-88C9-43D7-B72F-5FD52DFFD1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>
              <a:extLst>
                <a:ext uri="{FF2B5EF4-FFF2-40B4-BE49-F238E27FC236}">
                  <a16:creationId xmlns:a16="http://schemas.microsoft.com/office/drawing/2014/main" id="{E9673B7A-5BAA-4F93-B6FE-88B8432325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DA7C9E4-708D-46AD-8420-5DB84BEC54ED}"/>
              </a:ext>
            </a:extLst>
          </p:cNvPr>
          <p:cNvSpPr/>
          <p:nvPr/>
        </p:nvSpPr>
        <p:spPr>
          <a:xfrm>
            <a:off x="1984140" y="5911034"/>
            <a:ext cx="380404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076202-B6ED-4AC7-9307-EA443868ABFC}"/>
              </a:ext>
            </a:extLst>
          </p:cNvPr>
          <p:cNvGrpSpPr/>
          <p:nvPr/>
        </p:nvGrpSpPr>
        <p:grpSpPr>
          <a:xfrm>
            <a:off x="4186693" y="3927339"/>
            <a:ext cx="3371607" cy="2427013"/>
            <a:chOff x="3856608" y="3495712"/>
            <a:chExt cx="5877834" cy="384229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5B19C09-D66F-4C22-8E85-0742E4BC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856608" y="3495712"/>
              <a:ext cx="5877834" cy="384229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CC854F-0E6F-4E95-A2B1-0EA595156CAE}"/>
                </a:ext>
              </a:extLst>
            </p:cNvPr>
            <p:cNvSpPr txBox="1"/>
            <p:nvPr/>
          </p:nvSpPr>
          <p:spPr>
            <a:xfrm>
              <a:off x="5465385" y="6245818"/>
              <a:ext cx="3188075" cy="925778"/>
            </a:xfrm>
            <a:prstGeom prst="rect">
              <a:avLst/>
            </a:prstGeom>
            <a:solidFill>
              <a:srgbClr val="FFFF4B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E7314-68E9-4DB7-B2E1-852C661023F5}"/>
              </a:ext>
            </a:extLst>
          </p:cNvPr>
          <p:cNvGrpSpPr/>
          <p:nvPr/>
        </p:nvGrpSpPr>
        <p:grpSpPr>
          <a:xfrm>
            <a:off x="8617557" y="3687794"/>
            <a:ext cx="3371608" cy="3205930"/>
            <a:chOff x="9523702" y="2212375"/>
            <a:chExt cx="3371608" cy="3205930"/>
          </a:xfrm>
        </p:grpSpPr>
        <p:pic>
          <p:nvPicPr>
            <p:cNvPr id="8194" name="Picture 2" descr="Cá Nục – Đặc Điểm Và Những Lợi Ích Từ Thịt Cá Nục Cho Sức Khỏe Con Người –  Kỹ Thuật Canh Tác">
              <a:extLst>
                <a:ext uri="{FF2B5EF4-FFF2-40B4-BE49-F238E27FC236}">
                  <a16:creationId xmlns:a16="http://schemas.microsoft.com/office/drawing/2014/main" id="{8B83631B-7B84-4D5A-A7CD-5D12E92D0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3702" y="2212375"/>
              <a:ext cx="3371608" cy="3205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1F9304-400A-42DB-BE11-2307CC0110D1}"/>
                </a:ext>
              </a:extLst>
            </p:cNvPr>
            <p:cNvSpPr txBox="1"/>
            <p:nvPr/>
          </p:nvSpPr>
          <p:spPr>
            <a:xfrm>
              <a:off x="10117608" y="4167084"/>
              <a:ext cx="1828724" cy="584775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NỤC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3983E-8747-46AE-8431-EBA93E101B4D}"/>
              </a:ext>
            </a:extLst>
          </p:cNvPr>
          <p:cNvGrpSpPr/>
          <p:nvPr/>
        </p:nvGrpSpPr>
        <p:grpSpPr>
          <a:xfrm>
            <a:off x="2698283" y="-167341"/>
            <a:ext cx="3636289" cy="2245325"/>
            <a:chOff x="2647811" y="248434"/>
            <a:chExt cx="3636289" cy="2245325"/>
          </a:xfrm>
        </p:grpSpPr>
        <p:pic>
          <p:nvPicPr>
            <p:cNvPr id="48" name="Picture 2" descr="minika Sticker for iOS &amp; Android | GIPHY">
              <a:extLst>
                <a:ext uri="{FF2B5EF4-FFF2-40B4-BE49-F238E27FC236}">
                  <a16:creationId xmlns:a16="http://schemas.microsoft.com/office/drawing/2014/main" id="{23A4403E-2088-445D-802D-15D67808FB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811" y="248434"/>
              <a:ext cx="3636289" cy="224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9633584-F8F8-459D-A80D-496B36C95B02}"/>
                </a:ext>
              </a:extLst>
            </p:cNvPr>
            <p:cNvSpPr/>
            <p:nvPr/>
          </p:nvSpPr>
          <p:spPr>
            <a:xfrm>
              <a:off x="3576659" y="1154584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1664BA-9E20-4DB1-B4B4-71286EAC7188}"/>
              </a:ext>
            </a:extLst>
          </p:cNvPr>
          <p:cNvGrpSpPr/>
          <p:nvPr/>
        </p:nvGrpSpPr>
        <p:grpSpPr>
          <a:xfrm>
            <a:off x="2048996" y="1811469"/>
            <a:ext cx="2120899" cy="1475766"/>
            <a:chOff x="986014" y="387048"/>
            <a:chExt cx="2197931" cy="1565492"/>
          </a:xfrm>
        </p:grpSpPr>
        <p:grpSp>
          <p:nvGrpSpPr>
            <p:cNvPr id="49" name="Group 13">
              <a:extLst>
                <a:ext uri="{FF2B5EF4-FFF2-40B4-BE49-F238E27FC236}">
                  <a16:creationId xmlns:a16="http://schemas.microsoft.com/office/drawing/2014/main" id="{649C6262-B718-4CC0-936B-65D2511194D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86014" y="387048"/>
              <a:ext cx="2197931" cy="1565492"/>
              <a:chOff x="2340" y="2496"/>
              <a:chExt cx="1020" cy="846"/>
            </a:xfrm>
          </p:grpSpPr>
          <p:pic>
            <p:nvPicPr>
              <p:cNvPr id="50" name="Picture 14" descr="Cartoon--664379010">
                <a:extLst>
                  <a:ext uri="{FF2B5EF4-FFF2-40B4-BE49-F238E27FC236}">
                    <a16:creationId xmlns:a16="http://schemas.microsoft.com/office/drawing/2014/main" id="{018906BA-B574-4ED9-9BF7-D84C2E42F3A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2496"/>
                <a:ext cx="102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" descr="vay">
                <a:extLst>
                  <a:ext uri="{FF2B5EF4-FFF2-40B4-BE49-F238E27FC236}">
                    <a16:creationId xmlns:a16="http://schemas.microsoft.com/office/drawing/2014/main" id="{F57A0D98-BA84-4DE3-8DB8-6E2A70ED11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688" y="2943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0" descr="Picture5">
                <a:extLst>
                  <a:ext uri="{FF2B5EF4-FFF2-40B4-BE49-F238E27FC236}">
                    <a16:creationId xmlns:a16="http://schemas.microsoft.com/office/drawing/2014/main" id="{F2A05649-7020-4E8A-B0CE-E791729C8D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" y="3024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0" descr="Picture5">
                <a:extLst>
                  <a:ext uri="{FF2B5EF4-FFF2-40B4-BE49-F238E27FC236}">
                    <a16:creationId xmlns:a16="http://schemas.microsoft.com/office/drawing/2014/main" id="{B2AA22C8-F497-4E96-A5F2-82A0551FFE0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292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469832-A580-4DC0-8106-62074F1457F4}"/>
                </a:ext>
              </a:extLst>
            </p:cNvPr>
            <p:cNvSpPr/>
            <p:nvPr/>
          </p:nvSpPr>
          <p:spPr>
            <a:xfrm>
              <a:off x="2017576" y="789240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8F47F5-CFF9-4ED3-928B-5DFB3C3CD2F5}"/>
              </a:ext>
            </a:extLst>
          </p:cNvPr>
          <p:cNvGrpSpPr/>
          <p:nvPr/>
        </p:nvGrpSpPr>
        <p:grpSpPr>
          <a:xfrm>
            <a:off x="292939" y="-48050"/>
            <a:ext cx="4130622" cy="2336033"/>
            <a:chOff x="-950960" y="-30671"/>
            <a:chExt cx="4120291" cy="237920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65C99C4-25E7-496B-A58A-40A6CEDBB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50960" y="-30671"/>
              <a:ext cx="4120291" cy="2379209"/>
              <a:chOff x="2152072" y="1913496"/>
              <a:chExt cx="7667987" cy="3356635"/>
            </a:xfrm>
          </p:grpSpPr>
          <p:grpSp>
            <p:nvGrpSpPr>
              <p:cNvPr id="68" name="Group 34">
                <a:extLst>
                  <a:ext uri="{FF2B5EF4-FFF2-40B4-BE49-F238E27FC236}">
                    <a16:creationId xmlns:a16="http://schemas.microsoft.com/office/drawing/2014/main" id="{3BE42556-F304-4375-8345-6A33CD05C0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072" y="1913496"/>
                <a:ext cx="7667987" cy="3356635"/>
                <a:chOff x="2152072" y="1913496"/>
                <a:chExt cx="7667987" cy="3356635"/>
              </a:xfrm>
            </p:grpSpPr>
            <p:grpSp>
              <p:nvGrpSpPr>
                <p:cNvPr id="71" name="Group 7">
                  <a:extLst>
                    <a:ext uri="{FF2B5EF4-FFF2-40B4-BE49-F238E27FC236}">
                      <a16:creationId xmlns:a16="http://schemas.microsoft.com/office/drawing/2014/main" id="{D43D7EDE-8801-4314-8D0C-0D2FA344AC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2072" y="1913496"/>
                  <a:ext cx="4104456" cy="3167750"/>
                  <a:chOff x="312" y="1273"/>
                  <a:chExt cx="2256" cy="1610"/>
                </a:xfrm>
              </p:grpSpPr>
              <p:pic>
                <p:nvPicPr>
                  <p:cNvPr id="77" name="Picture 8" descr="ca-cau-vong">
                    <a:extLst>
                      <a:ext uri="{FF2B5EF4-FFF2-40B4-BE49-F238E27FC236}">
                        <a16:creationId xmlns:a16="http://schemas.microsoft.com/office/drawing/2014/main" id="{08F979C7-761E-4213-98A1-486BF9B7309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2" y="1273"/>
                    <a:ext cx="2256" cy="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20" descr="Picture5">
                    <a:extLst>
                      <a:ext uri="{FF2B5EF4-FFF2-40B4-BE49-F238E27FC236}">
                        <a16:creationId xmlns:a16="http://schemas.microsoft.com/office/drawing/2014/main" id="{E3A02A8B-6300-48CB-BE6D-5BB801A51A7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2116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0" descr="Picture5">
                    <a:extLst>
                      <a:ext uri="{FF2B5EF4-FFF2-40B4-BE49-F238E27FC236}">
                        <a16:creationId xmlns:a16="http://schemas.microsoft.com/office/drawing/2014/main" id="{29418B7E-924A-4CB5-BA7E-A29D296347C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1392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0" descr="Picture5">
                    <a:extLst>
                      <a:ext uri="{FF2B5EF4-FFF2-40B4-BE49-F238E27FC236}">
                        <a16:creationId xmlns:a16="http://schemas.microsoft.com/office/drawing/2014/main" id="{727260C3-610A-4EB9-9BA4-60606745EDEC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8" y="177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20" descr="Picture5">
                    <a:extLst>
                      <a:ext uri="{FF2B5EF4-FFF2-40B4-BE49-F238E27FC236}">
                        <a16:creationId xmlns:a16="http://schemas.microsoft.com/office/drawing/2014/main" id="{64A7B832-D75B-4E20-9B7C-B6AC06B6856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20" descr="Picture5">
                    <a:extLst>
                      <a:ext uri="{FF2B5EF4-FFF2-40B4-BE49-F238E27FC236}">
                        <a16:creationId xmlns:a16="http://schemas.microsoft.com/office/drawing/2014/main" id="{DED286F0-073D-414C-B8C6-83E9AB6ECD53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20" descr="Picture5">
                    <a:extLst>
                      <a:ext uri="{FF2B5EF4-FFF2-40B4-BE49-F238E27FC236}">
                        <a16:creationId xmlns:a16="http://schemas.microsoft.com/office/drawing/2014/main" id="{B1145ADD-27B9-4D20-A610-AD751CBC865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34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0" descr="Picture5">
                    <a:extLst>
                      <a:ext uri="{FF2B5EF4-FFF2-40B4-BE49-F238E27FC236}">
                        <a16:creationId xmlns:a16="http://schemas.microsoft.com/office/drawing/2014/main" id="{647DA828-D593-4DB1-9322-D7777D1ADFEF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20" descr="Picture5">
                    <a:extLst>
                      <a:ext uri="{FF2B5EF4-FFF2-40B4-BE49-F238E27FC236}">
                        <a16:creationId xmlns:a16="http://schemas.microsoft.com/office/drawing/2014/main" id="{D75CCBF4-A2AA-49E8-A3B1-4EAF432B42B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6" name="Picture 20" descr="Picture5">
                    <a:extLst>
                      <a:ext uri="{FF2B5EF4-FFF2-40B4-BE49-F238E27FC236}">
                        <a16:creationId xmlns:a16="http://schemas.microsoft.com/office/drawing/2014/main" id="{0DF12CD7-3420-4E08-8521-38694701B78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7" y="208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Picture 20" descr="Picture5">
                  <a:extLst>
                    <a:ext uri="{FF2B5EF4-FFF2-40B4-BE49-F238E27FC236}">
                      <a16:creationId xmlns:a16="http://schemas.microsoft.com/office/drawing/2014/main" id="{65996393-7657-49C7-AA01-C1EE7EE15154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16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30738" y="2667000"/>
                  <a:ext cx="363538" cy="2111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" name="Group 33">
                  <a:extLst>
                    <a:ext uri="{FF2B5EF4-FFF2-40B4-BE49-F238E27FC236}">
                      <a16:creationId xmlns:a16="http://schemas.microsoft.com/office/drawing/2014/main" id="{744DB25D-0DC0-4FBB-B640-F4465A86E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63796" y="3511181"/>
                  <a:ext cx="5656263" cy="1758950"/>
                  <a:chOff x="619" y="2922"/>
                  <a:chExt cx="3563" cy="1108"/>
                </a:xfrm>
              </p:grpSpPr>
              <p:pic>
                <p:nvPicPr>
                  <p:cNvPr id="74" name="Picture 34" descr="vay">
                    <a:extLst>
                      <a:ext uri="{FF2B5EF4-FFF2-40B4-BE49-F238E27FC236}">
                        <a16:creationId xmlns:a16="http://schemas.microsoft.com/office/drawing/2014/main" id="{307C6CA2-F493-4A0D-81D3-CFCEF106A8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107115">
                    <a:off x="619" y="2922"/>
                    <a:ext cx="214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0" descr="Picture5">
                    <a:extLst>
                      <a:ext uri="{FF2B5EF4-FFF2-40B4-BE49-F238E27FC236}">
                        <a16:creationId xmlns:a16="http://schemas.microsoft.com/office/drawing/2014/main" id="{65D5018B-9DDA-4514-853E-5F54F078B5A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3" y="3133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Picture 20" descr="Picture5">
                    <a:extLst>
                      <a:ext uri="{FF2B5EF4-FFF2-40B4-BE49-F238E27FC236}">
                        <a16:creationId xmlns:a16="http://schemas.microsoft.com/office/drawing/2014/main" id="{DC4AC1A5-EF24-45AC-8FD4-0FA58A5E657A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2" y="3897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69" name="Picture 20" descr="Picture5">
                <a:extLst>
                  <a:ext uri="{FF2B5EF4-FFF2-40B4-BE49-F238E27FC236}">
                    <a16:creationId xmlns:a16="http://schemas.microsoft.com/office/drawing/2014/main" id="{D8472674-B575-467A-A7AC-48CA2CDE633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392" y="3441929"/>
                <a:ext cx="631774" cy="36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ED061EA-E78C-402E-A2BF-57DE603A9298}"/>
                </a:ext>
              </a:extLst>
            </p:cNvPr>
            <p:cNvSpPr/>
            <p:nvPr/>
          </p:nvSpPr>
          <p:spPr>
            <a:xfrm>
              <a:off x="-514875" y="458295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6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135 C -0.00221 -0.01389 -0.0095 -0.01598 -0.01211 -0.01598 C -0.02838 -0.01598 -0.04518 0.0206 -0.04518 0.05717 C -0.04518 0.03865 -0.05351 0.0206 -0.06146 0.0206 C -0.06979 0.0206 -0.0776 0.03888 -0.0776 0.05717 C -0.0776 0.04791 -0.08177 0.03865 -0.08607 0.03865 C -0.09023 0.03865 -0.0944 0.04768 -0.0944 0.05717 C -0.0944 0.05231 -0.09661 0.04791 -0.09857 0.04791 C -0.10078 0.04791 -0.10273 0.05254 -0.10273 0.05717 C -0.10273 0.05462 -0.10377 0.05231 -0.10495 0.05231 C -0.10547 0.05231 -0.10703 0.05486 -0.10703 0.05717 C -0.10703 0.05601 -0.10755 0.05462 -0.10807 0.05462 C -0.10807 0.05439 -0.10911 0.05578 -0.10911 0.05717 C -0.10911 0.05648 -0.10911 0.05601 -0.10963 0.05601 C -0.10963 0.05625 -0.11015 0.05648 -0.11015 0.05717 C -0.11015 0.05671 -0.11015 0.05648 -0.11015 0.05625 C -0.11067 0.05625 -0.11067 0.05648 -0.11067 0.05671 C -0.1112 0.05671 -0.1112 0.05648 -0.1112 0.05625 C -0.11172 0.05625 -0.11172 0.05648 -0.11172 0.0567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37591 -1.078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53912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>
            <a:extLst>
              <a:ext uri="{FF2B5EF4-FFF2-40B4-BE49-F238E27FC236}">
                <a16:creationId xmlns:a16="http://schemas.microsoft.com/office/drawing/2014/main" id="{0A772E0D-4C72-4DB1-8057-52B20CE94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42" y="-977718"/>
            <a:ext cx="13334616" cy="109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sh-gif- (53)">
            <a:extLst>
              <a:ext uri="{FF2B5EF4-FFF2-40B4-BE49-F238E27FC236}">
                <a16:creationId xmlns:a16="http://schemas.microsoft.com/office/drawing/2014/main" id="{3D0D7235-4298-4638-9315-F66FF8087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5" y="6840271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>
            <a:extLst>
              <a:ext uri="{FF2B5EF4-FFF2-40B4-BE49-F238E27FC236}">
                <a16:creationId xmlns:a16="http://schemas.microsoft.com/office/drawing/2014/main" id="{124FD232-6600-401D-8558-7351428ED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7" y="5290759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>
            <a:extLst>
              <a:ext uri="{FF2B5EF4-FFF2-40B4-BE49-F238E27FC236}">
                <a16:creationId xmlns:a16="http://schemas.microsoft.com/office/drawing/2014/main" id="{BE819C78-A8BA-45A0-9215-DC97ED712C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>
            <a:extLst>
              <a:ext uri="{FF2B5EF4-FFF2-40B4-BE49-F238E27FC236}">
                <a16:creationId xmlns:a16="http://schemas.microsoft.com/office/drawing/2014/main" id="{26BEA689-7074-41C7-B9D3-BDF38018F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>
            <a:extLst>
              <a:ext uri="{FF2B5EF4-FFF2-40B4-BE49-F238E27FC236}">
                <a16:creationId xmlns:a16="http://schemas.microsoft.com/office/drawing/2014/main" id="{B549FD62-00BA-4FEE-BD9B-2D23235800C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22343" y="6151294"/>
            <a:ext cx="6630428" cy="885145"/>
            <a:chOff x="912949" y="4215702"/>
            <a:chExt cx="7184287" cy="2937843"/>
          </a:xfrm>
        </p:grpSpPr>
        <p:pic>
          <p:nvPicPr>
            <p:cNvPr id="5134" name="Picture 16" descr="Ocean clipart Green seaweed – Coloring Page">
              <a:extLst>
                <a:ext uri="{FF2B5EF4-FFF2-40B4-BE49-F238E27FC236}">
                  <a16:creationId xmlns:a16="http://schemas.microsoft.com/office/drawing/2014/main" id="{478DECAC-5A5C-4D73-8C90-219BA8CE3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>
              <a:extLst>
                <a:ext uri="{FF2B5EF4-FFF2-40B4-BE49-F238E27FC236}">
                  <a16:creationId xmlns:a16="http://schemas.microsoft.com/office/drawing/2014/main" id="{7D7553AD-7771-4A23-9084-31FC05D48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>
              <a:extLst>
                <a:ext uri="{FF2B5EF4-FFF2-40B4-BE49-F238E27FC236}">
                  <a16:creationId xmlns:a16="http://schemas.microsoft.com/office/drawing/2014/main" id="{D072B320-39A1-4A53-9A3D-EC78301FB7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/>
          </p:blipFill>
          <p:spPr bwMode="auto">
            <a:xfrm>
              <a:off x="912949" y="5532925"/>
              <a:ext cx="7077075" cy="1620620"/>
            </a:xfrm>
            <a:prstGeom prst="rect">
              <a:avLst/>
            </a:prstGeom>
            <a:noFill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E8E53C-216E-43F3-8BC9-30157A558B12}"/>
              </a:ext>
            </a:extLst>
          </p:cNvPr>
          <p:cNvGrpSpPr/>
          <p:nvPr/>
        </p:nvGrpSpPr>
        <p:grpSpPr>
          <a:xfrm>
            <a:off x="5518766" y="745200"/>
            <a:ext cx="2285831" cy="1784549"/>
            <a:chOff x="4106604" y="1268140"/>
            <a:chExt cx="2285831" cy="1784549"/>
          </a:xfrm>
        </p:grpSpPr>
        <p:grpSp>
          <p:nvGrpSpPr>
            <p:cNvPr id="61" name="Group 28">
              <a:extLst>
                <a:ext uri="{FF2B5EF4-FFF2-40B4-BE49-F238E27FC236}">
                  <a16:creationId xmlns:a16="http://schemas.microsoft.com/office/drawing/2014/main" id="{581EE2B9-2285-4A79-905B-86E4037B1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604" y="1268140"/>
              <a:ext cx="2285831" cy="1784549"/>
              <a:chOff x="4128" y="1968"/>
              <a:chExt cx="1068" cy="862"/>
            </a:xfrm>
          </p:grpSpPr>
          <p:pic>
            <p:nvPicPr>
              <p:cNvPr id="62" name="Picture 29" descr="fishie-3887">
                <a:extLst>
                  <a:ext uri="{FF2B5EF4-FFF2-40B4-BE49-F238E27FC236}">
                    <a16:creationId xmlns:a16="http://schemas.microsoft.com/office/drawing/2014/main" id="{205603AE-1035-4723-997F-4C7C2ED278D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1968"/>
                <a:ext cx="106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0" descr="vay 3">
                <a:extLst>
                  <a:ext uri="{FF2B5EF4-FFF2-40B4-BE49-F238E27FC236}">
                    <a16:creationId xmlns:a16="http://schemas.microsoft.com/office/drawing/2014/main" id="{1A3AE0CD-529E-42ED-9A23-62619E589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36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0" descr="Picture5">
                <a:extLst>
                  <a:ext uri="{FF2B5EF4-FFF2-40B4-BE49-F238E27FC236}">
                    <a16:creationId xmlns:a16="http://schemas.microsoft.com/office/drawing/2014/main" id="{B8961260-9422-485E-895A-8D842686842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496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Picture5">
                <a:extLst>
                  <a:ext uri="{FF2B5EF4-FFF2-40B4-BE49-F238E27FC236}">
                    <a16:creationId xmlns:a16="http://schemas.microsoft.com/office/drawing/2014/main" id="{36A58D11-CDC1-4F3A-A9F3-BF36B5E6DAE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400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51ED75A-3B6C-44AE-BD18-C5F5FDB73CF4}"/>
                </a:ext>
              </a:extLst>
            </p:cNvPr>
            <p:cNvSpPr/>
            <p:nvPr/>
          </p:nvSpPr>
          <p:spPr>
            <a:xfrm>
              <a:off x="5082568" y="1763889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6764AFC9-4B4A-4486-8405-EAC6C6D0B02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76039" y="6230229"/>
            <a:ext cx="865380" cy="833894"/>
            <a:chOff x="528" y="2652"/>
            <a:chExt cx="1104" cy="852"/>
          </a:xfrm>
        </p:grpSpPr>
        <p:pic>
          <p:nvPicPr>
            <p:cNvPr id="5163" name="Picture 19" descr="fish-gif- (75)">
              <a:extLst>
                <a:ext uri="{FF2B5EF4-FFF2-40B4-BE49-F238E27FC236}">
                  <a16:creationId xmlns:a16="http://schemas.microsoft.com/office/drawing/2014/main" id="{E41B3730-88C9-43D7-B72F-5FD52DFFD1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>
              <a:extLst>
                <a:ext uri="{FF2B5EF4-FFF2-40B4-BE49-F238E27FC236}">
                  <a16:creationId xmlns:a16="http://schemas.microsoft.com/office/drawing/2014/main" id="{E9673B7A-5BAA-4F93-B6FE-88B8432325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3983E-8747-46AE-8431-EBA93E101B4D}"/>
              </a:ext>
            </a:extLst>
          </p:cNvPr>
          <p:cNvGrpSpPr/>
          <p:nvPr/>
        </p:nvGrpSpPr>
        <p:grpSpPr>
          <a:xfrm>
            <a:off x="3386964" y="1167397"/>
            <a:ext cx="3636289" cy="2245325"/>
            <a:chOff x="2647811" y="248434"/>
            <a:chExt cx="3636289" cy="2245325"/>
          </a:xfrm>
        </p:grpSpPr>
        <p:pic>
          <p:nvPicPr>
            <p:cNvPr id="48" name="Picture 2" descr="minika Sticker for iOS &amp; Android | GIPHY">
              <a:extLst>
                <a:ext uri="{FF2B5EF4-FFF2-40B4-BE49-F238E27FC236}">
                  <a16:creationId xmlns:a16="http://schemas.microsoft.com/office/drawing/2014/main" id="{23A4403E-2088-445D-802D-15D67808FB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811" y="248434"/>
              <a:ext cx="3636289" cy="224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9633584-F8F8-459D-A80D-496B36C95B02}"/>
                </a:ext>
              </a:extLst>
            </p:cNvPr>
            <p:cNvSpPr/>
            <p:nvPr/>
          </p:nvSpPr>
          <p:spPr>
            <a:xfrm>
              <a:off x="3576659" y="1154584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1664BA-9E20-4DB1-B4B4-71286EAC7188}"/>
              </a:ext>
            </a:extLst>
          </p:cNvPr>
          <p:cNvGrpSpPr/>
          <p:nvPr/>
        </p:nvGrpSpPr>
        <p:grpSpPr>
          <a:xfrm>
            <a:off x="2441368" y="647044"/>
            <a:ext cx="2120899" cy="1475766"/>
            <a:chOff x="986014" y="387048"/>
            <a:chExt cx="2197931" cy="1565492"/>
          </a:xfrm>
        </p:grpSpPr>
        <p:grpSp>
          <p:nvGrpSpPr>
            <p:cNvPr id="49" name="Group 13">
              <a:extLst>
                <a:ext uri="{FF2B5EF4-FFF2-40B4-BE49-F238E27FC236}">
                  <a16:creationId xmlns:a16="http://schemas.microsoft.com/office/drawing/2014/main" id="{649C6262-B718-4CC0-936B-65D2511194D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86014" y="387048"/>
              <a:ext cx="2197931" cy="1565492"/>
              <a:chOff x="2340" y="2496"/>
              <a:chExt cx="1020" cy="846"/>
            </a:xfrm>
          </p:grpSpPr>
          <p:pic>
            <p:nvPicPr>
              <p:cNvPr id="50" name="Picture 14" descr="Cartoon--664379010">
                <a:extLst>
                  <a:ext uri="{FF2B5EF4-FFF2-40B4-BE49-F238E27FC236}">
                    <a16:creationId xmlns:a16="http://schemas.microsoft.com/office/drawing/2014/main" id="{018906BA-B574-4ED9-9BF7-D84C2E42F3A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2496"/>
                <a:ext cx="102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" descr="vay">
                <a:extLst>
                  <a:ext uri="{FF2B5EF4-FFF2-40B4-BE49-F238E27FC236}">
                    <a16:creationId xmlns:a16="http://schemas.microsoft.com/office/drawing/2014/main" id="{F57A0D98-BA84-4DE3-8DB8-6E2A70ED11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688" y="2943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0" descr="Picture5">
                <a:extLst>
                  <a:ext uri="{FF2B5EF4-FFF2-40B4-BE49-F238E27FC236}">
                    <a16:creationId xmlns:a16="http://schemas.microsoft.com/office/drawing/2014/main" id="{F2A05649-7020-4E8A-B0CE-E791729C8D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" y="3024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0" descr="Picture5">
                <a:extLst>
                  <a:ext uri="{FF2B5EF4-FFF2-40B4-BE49-F238E27FC236}">
                    <a16:creationId xmlns:a16="http://schemas.microsoft.com/office/drawing/2014/main" id="{B2AA22C8-F497-4E96-A5F2-82A0551FFE0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292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469832-A580-4DC0-8106-62074F1457F4}"/>
                </a:ext>
              </a:extLst>
            </p:cNvPr>
            <p:cNvSpPr/>
            <p:nvPr/>
          </p:nvSpPr>
          <p:spPr>
            <a:xfrm>
              <a:off x="2017576" y="789240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8F47F5-CFF9-4ED3-928B-5DFB3C3CD2F5}"/>
              </a:ext>
            </a:extLst>
          </p:cNvPr>
          <p:cNvGrpSpPr/>
          <p:nvPr/>
        </p:nvGrpSpPr>
        <p:grpSpPr>
          <a:xfrm>
            <a:off x="191446" y="920422"/>
            <a:ext cx="4130622" cy="2336033"/>
            <a:chOff x="-950960" y="-30671"/>
            <a:chExt cx="4120291" cy="237920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65C99C4-25E7-496B-A58A-40A6CEDBB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50960" y="-30671"/>
              <a:ext cx="4120291" cy="2379209"/>
              <a:chOff x="2152072" y="1913496"/>
              <a:chExt cx="7667987" cy="3356635"/>
            </a:xfrm>
          </p:grpSpPr>
          <p:grpSp>
            <p:nvGrpSpPr>
              <p:cNvPr id="68" name="Group 34">
                <a:extLst>
                  <a:ext uri="{FF2B5EF4-FFF2-40B4-BE49-F238E27FC236}">
                    <a16:creationId xmlns:a16="http://schemas.microsoft.com/office/drawing/2014/main" id="{3BE42556-F304-4375-8345-6A33CD05C0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072" y="1913496"/>
                <a:ext cx="7667987" cy="3356635"/>
                <a:chOff x="2152072" y="1913496"/>
                <a:chExt cx="7667987" cy="3356635"/>
              </a:xfrm>
            </p:grpSpPr>
            <p:grpSp>
              <p:nvGrpSpPr>
                <p:cNvPr id="71" name="Group 7">
                  <a:extLst>
                    <a:ext uri="{FF2B5EF4-FFF2-40B4-BE49-F238E27FC236}">
                      <a16:creationId xmlns:a16="http://schemas.microsoft.com/office/drawing/2014/main" id="{D43D7EDE-8801-4314-8D0C-0D2FA344AC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2072" y="1913496"/>
                  <a:ext cx="4104456" cy="3167750"/>
                  <a:chOff x="312" y="1273"/>
                  <a:chExt cx="2256" cy="1610"/>
                </a:xfrm>
              </p:grpSpPr>
              <p:pic>
                <p:nvPicPr>
                  <p:cNvPr id="77" name="Picture 8" descr="ca-cau-vong">
                    <a:extLst>
                      <a:ext uri="{FF2B5EF4-FFF2-40B4-BE49-F238E27FC236}">
                        <a16:creationId xmlns:a16="http://schemas.microsoft.com/office/drawing/2014/main" id="{08F979C7-761E-4213-98A1-486BF9B7309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2" y="1273"/>
                    <a:ext cx="2256" cy="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20" descr="Picture5">
                    <a:extLst>
                      <a:ext uri="{FF2B5EF4-FFF2-40B4-BE49-F238E27FC236}">
                        <a16:creationId xmlns:a16="http://schemas.microsoft.com/office/drawing/2014/main" id="{E3A02A8B-6300-48CB-BE6D-5BB801A51A7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2116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0" descr="Picture5">
                    <a:extLst>
                      <a:ext uri="{FF2B5EF4-FFF2-40B4-BE49-F238E27FC236}">
                        <a16:creationId xmlns:a16="http://schemas.microsoft.com/office/drawing/2014/main" id="{29418B7E-924A-4CB5-BA7E-A29D296347C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1392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0" descr="Picture5">
                    <a:extLst>
                      <a:ext uri="{FF2B5EF4-FFF2-40B4-BE49-F238E27FC236}">
                        <a16:creationId xmlns:a16="http://schemas.microsoft.com/office/drawing/2014/main" id="{727260C3-610A-4EB9-9BA4-60606745EDEC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8" y="177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20" descr="Picture5">
                    <a:extLst>
                      <a:ext uri="{FF2B5EF4-FFF2-40B4-BE49-F238E27FC236}">
                        <a16:creationId xmlns:a16="http://schemas.microsoft.com/office/drawing/2014/main" id="{64A7B832-D75B-4E20-9B7C-B6AC06B6856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20" descr="Picture5">
                    <a:extLst>
                      <a:ext uri="{FF2B5EF4-FFF2-40B4-BE49-F238E27FC236}">
                        <a16:creationId xmlns:a16="http://schemas.microsoft.com/office/drawing/2014/main" id="{DED286F0-073D-414C-B8C6-83E9AB6ECD53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20" descr="Picture5">
                    <a:extLst>
                      <a:ext uri="{FF2B5EF4-FFF2-40B4-BE49-F238E27FC236}">
                        <a16:creationId xmlns:a16="http://schemas.microsoft.com/office/drawing/2014/main" id="{B1145ADD-27B9-4D20-A610-AD751CBC865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34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0" descr="Picture5">
                    <a:extLst>
                      <a:ext uri="{FF2B5EF4-FFF2-40B4-BE49-F238E27FC236}">
                        <a16:creationId xmlns:a16="http://schemas.microsoft.com/office/drawing/2014/main" id="{647DA828-D593-4DB1-9322-D7777D1ADFEF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20" descr="Picture5">
                    <a:extLst>
                      <a:ext uri="{FF2B5EF4-FFF2-40B4-BE49-F238E27FC236}">
                        <a16:creationId xmlns:a16="http://schemas.microsoft.com/office/drawing/2014/main" id="{D75CCBF4-A2AA-49E8-A3B1-4EAF432B42B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6" name="Picture 20" descr="Picture5">
                    <a:extLst>
                      <a:ext uri="{FF2B5EF4-FFF2-40B4-BE49-F238E27FC236}">
                        <a16:creationId xmlns:a16="http://schemas.microsoft.com/office/drawing/2014/main" id="{0DF12CD7-3420-4E08-8521-38694701B78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7" y="208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Picture 20" descr="Picture5">
                  <a:extLst>
                    <a:ext uri="{FF2B5EF4-FFF2-40B4-BE49-F238E27FC236}">
                      <a16:creationId xmlns:a16="http://schemas.microsoft.com/office/drawing/2014/main" id="{65996393-7657-49C7-AA01-C1EE7EE15154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11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30738" y="2667000"/>
                  <a:ext cx="363538" cy="2111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" name="Group 33">
                  <a:extLst>
                    <a:ext uri="{FF2B5EF4-FFF2-40B4-BE49-F238E27FC236}">
                      <a16:creationId xmlns:a16="http://schemas.microsoft.com/office/drawing/2014/main" id="{744DB25D-0DC0-4FBB-B640-F4465A86E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63796" y="3511181"/>
                  <a:ext cx="5656263" cy="1758950"/>
                  <a:chOff x="619" y="2922"/>
                  <a:chExt cx="3563" cy="1108"/>
                </a:xfrm>
              </p:grpSpPr>
              <p:pic>
                <p:nvPicPr>
                  <p:cNvPr id="74" name="Picture 34" descr="vay">
                    <a:extLst>
                      <a:ext uri="{FF2B5EF4-FFF2-40B4-BE49-F238E27FC236}">
                        <a16:creationId xmlns:a16="http://schemas.microsoft.com/office/drawing/2014/main" id="{307C6CA2-F493-4A0D-81D3-CFCEF106A8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107115">
                    <a:off x="619" y="2922"/>
                    <a:ext cx="214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0" descr="Picture5">
                    <a:extLst>
                      <a:ext uri="{FF2B5EF4-FFF2-40B4-BE49-F238E27FC236}">
                        <a16:creationId xmlns:a16="http://schemas.microsoft.com/office/drawing/2014/main" id="{65D5018B-9DDA-4514-853E-5F54F078B5A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3" y="3133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Picture 20" descr="Picture5">
                    <a:extLst>
                      <a:ext uri="{FF2B5EF4-FFF2-40B4-BE49-F238E27FC236}">
                        <a16:creationId xmlns:a16="http://schemas.microsoft.com/office/drawing/2014/main" id="{DC4AC1A5-EF24-45AC-8FD4-0FA58A5E657A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2" y="3897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69" name="Picture 20" descr="Picture5">
                <a:extLst>
                  <a:ext uri="{FF2B5EF4-FFF2-40B4-BE49-F238E27FC236}">
                    <a16:creationId xmlns:a16="http://schemas.microsoft.com/office/drawing/2014/main" id="{D8472674-B575-467A-A7AC-48CA2CDE633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392" y="3441929"/>
                <a:ext cx="631774" cy="36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ED061EA-E78C-402E-A2BF-57DE603A9298}"/>
                </a:ext>
              </a:extLst>
            </p:cNvPr>
            <p:cNvSpPr/>
            <p:nvPr/>
          </p:nvSpPr>
          <p:spPr>
            <a:xfrm>
              <a:off x="-514875" y="458295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BE822BC-59D4-4ACA-BAA7-47D3B43EBE46}"/>
              </a:ext>
            </a:extLst>
          </p:cNvPr>
          <p:cNvGrpSpPr/>
          <p:nvPr/>
        </p:nvGrpSpPr>
        <p:grpSpPr>
          <a:xfrm>
            <a:off x="7977874" y="3926317"/>
            <a:ext cx="3276600" cy="2075158"/>
            <a:chOff x="4016310" y="3788088"/>
            <a:chExt cx="5272660" cy="3668566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0F394E1-73B1-4801-9AB0-6DCBD84A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016310" y="3788088"/>
              <a:ext cx="5272660" cy="3208692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19DE2F-4D33-40F0-A2A9-FACC06050EAC}"/>
                </a:ext>
              </a:extLst>
            </p:cNvPr>
            <p:cNvSpPr txBox="1"/>
            <p:nvPr/>
          </p:nvSpPr>
          <p:spPr>
            <a:xfrm>
              <a:off x="5365769" y="6422860"/>
              <a:ext cx="3642961" cy="1033794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 SA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24FB706F-129F-4E7E-89EB-EE7B007BCB1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4305" flipH="1">
            <a:off x="6630803" y="-1120982"/>
            <a:ext cx="5978428" cy="289698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0E616C-B25F-42FD-BEEE-91D5C0D79AEE}"/>
              </a:ext>
            </a:extLst>
          </p:cNvPr>
          <p:cNvGrpSpPr/>
          <p:nvPr/>
        </p:nvGrpSpPr>
        <p:grpSpPr>
          <a:xfrm>
            <a:off x="759318" y="4029111"/>
            <a:ext cx="2652246" cy="2149353"/>
            <a:chOff x="759318" y="4029111"/>
            <a:chExt cx="2652246" cy="2149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DB0698-7466-4AE2-993E-2E699BF55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4" t="26645" r="3715" b="19322"/>
            <a:stretch/>
          </p:blipFill>
          <p:spPr>
            <a:xfrm>
              <a:off x="759318" y="4029111"/>
              <a:ext cx="2652246" cy="161841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405B02-2623-498F-B3F5-B49247303B79}"/>
                </a:ext>
              </a:extLst>
            </p:cNvPr>
            <p:cNvSpPr txBox="1"/>
            <p:nvPr/>
          </p:nvSpPr>
          <p:spPr>
            <a:xfrm>
              <a:off x="1024596" y="5593689"/>
              <a:ext cx="2068351" cy="584775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B3DE7F-0B95-2BE9-1CA1-13AD525A677A}"/>
              </a:ext>
            </a:extLst>
          </p:cNvPr>
          <p:cNvGrpSpPr/>
          <p:nvPr/>
        </p:nvGrpSpPr>
        <p:grpSpPr>
          <a:xfrm>
            <a:off x="4100941" y="3118334"/>
            <a:ext cx="3276600" cy="2981972"/>
            <a:chOff x="3710506" y="3038303"/>
            <a:chExt cx="3276600" cy="298197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CC854F-0E6F-4E95-A2B1-0EA595156CAE}"/>
                </a:ext>
              </a:extLst>
            </p:cNvPr>
            <p:cNvSpPr txBox="1"/>
            <p:nvPr/>
          </p:nvSpPr>
          <p:spPr>
            <a:xfrm>
              <a:off x="3915602" y="5435500"/>
              <a:ext cx="3041440" cy="584775"/>
            </a:xfrm>
            <a:prstGeom prst="rect">
              <a:avLst/>
            </a:prstGeom>
            <a:solidFill>
              <a:srgbClr val="FFFF4B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 MÀU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D54FF9-A666-A0E6-87B1-A76BBE0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2F2E6"/>
                </a:clrFrom>
                <a:clrTo>
                  <a:srgbClr val="F2F2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506" y="3038303"/>
              <a:ext cx="3276600" cy="2641868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DA7C9E4-708D-46AD-8420-5DB84BEC54ED}"/>
              </a:ext>
            </a:extLst>
          </p:cNvPr>
          <p:cNvSpPr/>
          <p:nvPr/>
        </p:nvSpPr>
        <p:spPr>
          <a:xfrm>
            <a:off x="5697443" y="5451671"/>
            <a:ext cx="383117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C -0.00742 -0.00047 -0.03138 -0.0007 -0.03997 -0.0007 C -0.09349 -0.0007 -0.1487 0.00601 -0.1487 0.01319 C -0.1487 0.00949 -0.17604 0.00601 -0.20208 0.00601 C -0.22968 0.00601 -0.25521 0.00949 -0.25521 0.01319 C -0.25521 0.01134 -0.26901 0.00949 -0.28307 0.00949 C -0.29674 0.00949 -0.31054 0.01134 -0.31054 0.01319 C -0.31054 0.01203 -0.31784 0.01134 -0.32422 0.01134 C -0.33151 0.01134 -0.33789 0.01226 -0.33789 0.01319 C -0.33789 0.0125 -0.34127 0.01203 -0.34518 0.01203 C -0.34687 0.01203 -0.35208 0.0125 -0.35208 0.01319 C -0.35208 0.01273 -0.35364 0.0125 -0.35547 0.0125 C -0.35547 0.01273 -0.35885 0.01273 -0.35885 0.01319 C -0.35885 0.01296 -0.35885 0.01273 -0.36054 0.01273 C -0.36054 0.01296 -0.36237 0.01296 -0.36237 0.01319 C -0.36237 0.01296 -0.36237 0.01319 -0.36237 0.01296 C -0.36393 0.01296 -0.36393 0.01319 -0.36393 0.01296 C -0.36575 0.01296 -0.36575 0.01319 -0.36575 0.01296 C -0.36732 0.01296 -0.36732 0.01319 -0.36732 0.0129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16602 -0.9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4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>
            <a:extLst>
              <a:ext uri="{FF2B5EF4-FFF2-40B4-BE49-F238E27FC236}">
                <a16:creationId xmlns:a16="http://schemas.microsoft.com/office/drawing/2014/main" id="{0A772E0D-4C72-4DB1-8057-52B20CE94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912" y="-5116"/>
            <a:ext cx="13334616" cy="109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sh-gif- (53)">
            <a:extLst>
              <a:ext uri="{FF2B5EF4-FFF2-40B4-BE49-F238E27FC236}">
                <a16:creationId xmlns:a16="http://schemas.microsoft.com/office/drawing/2014/main" id="{3D0D7235-4298-4638-9315-F66FF8087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5" y="6840271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>
            <a:extLst>
              <a:ext uri="{FF2B5EF4-FFF2-40B4-BE49-F238E27FC236}">
                <a16:creationId xmlns:a16="http://schemas.microsoft.com/office/drawing/2014/main" id="{124FD232-6600-401D-8558-7351428ED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7" y="5290759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>
            <a:extLst>
              <a:ext uri="{FF2B5EF4-FFF2-40B4-BE49-F238E27FC236}">
                <a16:creationId xmlns:a16="http://schemas.microsoft.com/office/drawing/2014/main" id="{BE819C78-A8BA-45A0-9215-DC97ED712C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>
            <a:extLst>
              <a:ext uri="{FF2B5EF4-FFF2-40B4-BE49-F238E27FC236}">
                <a16:creationId xmlns:a16="http://schemas.microsoft.com/office/drawing/2014/main" id="{26BEA689-7074-41C7-B9D3-BDF38018F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39" y="5220761"/>
            <a:ext cx="3771900" cy="12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>
            <a:extLst>
              <a:ext uri="{FF2B5EF4-FFF2-40B4-BE49-F238E27FC236}">
                <a16:creationId xmlns:a16="http://schemas.microsoft.com/office/drawing/2014/main" id="{B549FD62-00BA-4FEE-BD9B-2D23235800C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23396" y="6237926"/>
            <a:ext cx="6630428" cy="885145"/>
            <a:chOff x="912949" y="4215702"/>
            <a:chExt cx="7184287" cy="2937843"/>
          </a:xfrm>
        </p:grpSpPr>
        <p:pic>
          <p:nvPicPr>
            <p:cNvPr id="5134" name="Picture 16" descr="Ocean clipart Green seaweed – Coloring Page">
              <a:extLst>
                <a:ext uri="{FF2B5EF4-FFF2-40B4-BE49-F238E27FC236}">
                  <a16:creationId xmlns:a16="http://schemas.microsoft.com/office/drawing/2014/main" id="{478DECAC-5A5C-4D73-8C90-219BA8CE3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>
              <a:extLst>
                <a:ext uri="{FF2B5EF4-FFF2-40B4-BE49-F238E27FC236}">
                  <a16:creationId xmlns:a16="http://schemas.microsoft.com/office/drawing/2014/main" id="{7D7553AD-7771-4A23-9084-31FC05D48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>
              <a:extLst>
                <a:ext uri="{FF2B5EF4-FFF2-40B4-BE49-F238E27FC236}">
                  <a16:creationId xmlns:a16="http://schemas.microsoft.com/office/drawing/2014/main" id="{D072B320-39A1-4A53-9A3D-EC78301FB7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/>
          </p:blipFill>
          <p:spPr bwMode="auto">
            <a:xfrm>
              <a:off x="912949" y="5532925"/>
              <a:ext cx="7077075" cy="1620620"/>
            </a:xfrm>
            <a:prstGeom prst="rect">
              <a:avLst/>
            </a:prstGeom>
            <a:noFill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E8E53C-216E-43F3-8BC9-30157A558B12}"/>
              </a:ext>
            </a:extLst>
          </p:cNvPr>
          <p:cNvGrpSpPr/>
          <p:nvPr/>
        </p:nvGrpSpPr>
        <p:grpSpPr>
          <a:xfrm>
            <a:off x="5570478" y="1360677"/>
            <a:ext cx="2285831" cy="1784549"/>
            <a:chOff x="4106604" y="1268140"/>
            <a:chExt cx="2285831" cy="1784549"/>
          </a:xfrm>
        </p:grpSpPr>
        <p:grpSp>
          <p:nvGrpSpPr>
            <p:cNvPr id="61" name="Group 28">
              <a:extLst>
                <a:ext uri="{FF2B5EF4-FFF2-40B4-BE49-F238E27FC236}">
                  <a16:creationId xmlns:a16="http://schemas.microsoft.com/office/drawing/2014/main" id="{581EE2B9-2285-4A79-905B-86E4037B1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604" y="1268140"/>
              <a:ext cx="2285831" cy="1784549"/>
              <a:chOff x="4128" y="1968"/>
              <a:chExt cx="1068" cy="862"/>
            </a:xfrm>
          </p:grpSpPr>
          <p:pic>
            <p:nvPicPr>
              <p:cNvPr id="62" name="Picture 29" descr="fishie-3887">
                <a:extLst>
                  <a:ext uri="{FF2B5EF4-FFF2-40B4-BE49-F238E27FC236}">
                    <a16:creationId xmlns:a16="http://schemas.microsoft.com/office/drawing/2014/main" id="{205603AE-1035-4723-997F-4C7C2ED278D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1968"/>
                <a:ext cx="106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0" descr="vay 3">
                <a:extLst>
                  <a:ext uri="{FF2B5EF4-FFF2-40B4-BE49-F238E27FC236}">
                    <a16:creationId xmlns:a16="http://schemas.microsoft.com/office/drawing/2014/main" id="{1A3AE0CD-529E-42ED-9A23-62619E589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36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0" descr="Picture5">
                <a:extLst>
                  <a:ext uri="{FF2B5EF4-FFF2-40B4-BE49-F238E27FC236}">
                    <a16:creationId xmlns:a16="http://schemas.microsoft.com/office/drawing/2014/main" id="{B8961260-9422-485E-895A-8D842686842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496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Picture5">
                <a:extLst>
                  <a:ext uri="{FF2B5EF4-FFF2-40B4-BE49-F238E27FC236}">
                    <a16:creationId xmlns:a16="http://schemas.microsoft.com/office/drawing/2014/main" id="{36A58D11-CDC1-4F3A-A9F3-BF36B5E6DAE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400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51ED75A-3B6C-44AE-BD18-C5F5FDB73CF4}"/>
                </a:ext>
              </a:extLst>
            </p:cNvPr>
            <p:cNvSpPr/>
            <p:nvPr/>
          </p:nvSpPr>
          <p:spPr>
            <a:xfrm>
              <a:off x="5082568" y="1763889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6764AFC9-4B4A-4486-8405-EAC6C6D0B02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76039" y="6230229"/>
            <a:ext cx="865380" cy="833894"/>
            <a:chOff x="528" y="2652"/>
            <a:chExt cx="1104" cy="852"/>
          </a:xfrm>
        </p:grpSpPr>
        <p:pic>
          <p:nvPicPr>
            <p:cNvPr id="5163" name="Picture 19" descr="fish-gif- (75)">
              <a:extLst>
                <a:ext uri="{FF2B5EF4-FFF2-40B4-BE49-F238E27FC236}">
                  <a16:creationId xmlns:a16="http://schemas.microsoft.com/office/drawing/2014/main" id="{E41B3730-88C9-43D7-B72F-5FD52DFFD1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>
              <a:extLst>
                <a:ext uri="{FF2B5EF4-FFF2-40B4-BE49-F238E27FC236}">
                  <a16:creationId xmlns:a16="http://schemas.microsoft.com/office/drawing/2014/main" id="{E9673B7A-5BAA-4F93-B6FE-88B8432325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3983E-8747-46AE-8431-EBA93E101B4D}"/>
              </a:ext>
            </a:extLst>
          </p:cNvPr>
          <p:cNvGrpSpPr/>
          <p:nvPr/>
        </p:nvGrpSpPr>
        <p:grpSpPr>
          <a:xfrm>
            <a:off x="2794470" y="731088"/>
            <a:ext cx="3636289" cy="2245325"/>
            <a:chOff x="2647811" y="248434"/>
            <a:chExt cx="3636289" cy="2245325"/>
          </a:xfrm>
        </p:grpSpPr>
        <p:pic>
          <p:nvPicPr>
            <p:cNvPr id="48" name="Picture 2" descr="minika Sticker for iOS &amp; Android | GIPHY">
              <a:extLst>
                <a:ext uri="{FF2B5EF4-FFF2-40B4-BE49-F238E27FC236}">
                  <a16:creationId xmlns:a16="http://schemas.microsoft.com/office/drawing/2014/main" id="{23A4403E-2088-445D-802D-15D67808FB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811" y="248434"/>
              <a:ext cx="3636289" cy="224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9633584-F8F8-459D-A80D-496B36C95B02}"/>
                </a:ext>
              </a:extLst>
            </p:cNvPr>
            <p:cNvSpPr/>
            <p:nvPr/>
          </p:nvSpPr>
          <p:spPr>
            <a:xfrm>
              <a:off x="3576659" y="1154584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1664BA-9E20-4DB1-B4B4-71286EAC7188}"/>
              </a:ext>
            </a:extLst>
          </p:cNvPr>
          <p:cNvGrpSpPr/>
          <p:nvPr/>
        </p:nvGrpSpPr>
        <p:grpSpPr>
          <a:xfrm>
            <a:off x="1743519" y="7490"/>
            <a:ext cx="2120899" cy="1475766"/>
            <a:chOff x="986014" y="387048"/>
            <a:chExt cx="2197931" cy="1565492"/>
          </a:xfrm>
        </p:grpSpPr>
        <p:grpSp>
          <p:nvGrpSpPr>
            <p:cNvPr id="49" name="Group 13">
              <a:extLst>
                <a:ext uri="{FF2B5EF4-FFF2-40B4-BE49-F238E27FC236}">
                  <a16:creationId xmlns:a16="http://schemas.microsoft.com/office/drawing/2014/main" id="{649C6262-B718-4CC0-936B-65D2511194D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86014" y="387048"/>
              <a:ext cx="2197931" cy="1565492"/>
              <a:chOff x="2340" y="2496"/>
              <a:chExt cx="1020" cy="846"/>
            </a:xfrm>
          </p:grpSpPr>
          <p:pic>
            <p:nvPicPr>
              <p:cNvPr id="50" name="Picture 14" descr="Cartoon--664379010">
                <a:extLst>
                  <a:ext uri="{FF2B5EF4-FFF2-40B4-BE49-F238E27FC236}">
                    <a16:creationId xmlns:a16="http://schemas.microsoft.com/office/drawing/2014/main" id="{018906BA-B574-4ED9-9BF7-D84C2E42F3A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2496"/>
                <a:ext cx="102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" descr="vay">
                <a:extLst>
                  <a:ext uri="{FF2B5EF4-FFF2-40B4-BE49-F238E27FC236}">
                    <a16:creationId xmlns:a16="http://schemas.microsoft.com/office/drawing/2014/main" id="{F57A0D98-BA84-4DE3-8DB8-6E2A70ED11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688" y="2943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0" descr="Picture5">
                <a:extLst>
                  <a:ext uri="{FF2B5EF4-FFF2-40B4-BE49-F238E27FC236}">
                    <a16:creationId xmlns:a16="http://schemas.microsoft.com/office/drawing/2014/main" id="{F2A05649-7020-4E8A-B0CE-E791729C8D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" y="3024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0" descr="Picture5">
                <a:extLst>
                  <a:ext uri="{FF2B5EF4-FFF2-40B4-BE49-F238E27FC236}">
                    <a16:creationId xmlns:a16="http://schemas.microsoft.com/office/drawing/2014/main" id="{B2AA22C8-F497-4E96-A5F2-82A0551FFE0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292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469832-A580-4DC0-8106-62074F1457F4}"/>
                </a:ext>
              </a:extLst>
            </p:cNvPr>
            <p:cNvSpPr/>
            <p:nvPr/>
          </p:nvSpPr>
          <p:spPr>
            <a:xfrm>
              <a:off x="2017576" y="789240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8F47F5-CFF9-4ED3-928B-5DFB3C3CD2F5}"/>
              </a:ext>
            </a:extLst>
          </p:cNvPr>
          <p:cNvGrpSpPr/>
          <p:nvPr/>
        </p:nvGrpSpPr>
        <p:grpSpPr>
          <a:xfrm>
            <a:off x="41021" y="1111784"/>
            <a:ext cx="4130622" cy="2336033"/>
            <a:chOff x="-950960" y="-30671"/>
            <a:chExt cx="4120291" cy="237920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65C99C4-25E7-496B-A58A-40A6CEDBB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50960" y="-30671"/>
              <a:ext cx="4120291" cy="2379209"/>
              <a:chOff x="2152072" y="1913496"/>
              <a:chExt cx="7667987" cy="3356635"/>
            </a:xfrm>
          </p:grpSpPr>
          <p:grpSp>
            <p:nvGrpSpPr>
              <p:cNvPr id="68" name="Group 34">
                <a:extLst>
                  <a:ext uri="{FF2B5EF4-FFF2-40B4-BE49-F238E27FC236}">
                    <a16:creationId xmlns:a16="http://schemas.microsoft.com/office/drawing/2014/main" id="{3BE42556-F304-4375-8345-6A33CD05C0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072" y="1913496"/>
                <a:ext cx="7667987" cy="3356635"/>
                <a:chOff x="2152072" y="1913496"/>
                <a:chExt cx="7667987" cy="3356635"/>
              </a:xfrm>
            </p:grpSpPr>
            <p:grpSp>
              <p:nvGrpSpPr>
                <p:cNvPr id="71" name="Group 7">
                  <a:extLst>
                    <a:ext uri="{FF2B5EF4-FFF2-40B4-BE49-F238E27FC236}">
                      <a16:creationId xmlns:a16="http://schemas.microsoft.com/office/drawing/2014/main" id="{D43D7EDE-8801-4314-8D0C-0D2FA344AC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2072" y="1913496"/>
                  <a:ext cx="4104456" cy="3167750"/>
                  <a:chOff x="312" y="1273"/>
                  <a:chExt cx="2256" cy="1610"/>
                </a:xfrm>
              </p:grpSpPr>
              <p:pic>
                <p:nvPicPr>
                  <p:cNvPr id="77" name="Picture 8" descr="ca-cau-vong">
                    <a:extLst>
                      <a:ext uri="{FF2B5EF4-FFF2-40B4-BE49-F238E27FC236}">
                        <a16:creationId xmlns:a16="http://schemas.microsoft.com/office/drawing/2014/main" id="{08F979C7-761E-4213-98A1-486BF9B7309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2" y="1273"/>
                    <a:ext cx="2256" cy="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20" descr="Picture5">
                    <a:extLst>
                      <a:ext uri="{FF2B5EF4-FFF2-40B4-BE49-F238E27FC236}">
                        <a16:creationId xmlns:a16="http://schemas.microsoft.com/office/drawing/2014/main" id="{E3A02A8B-6300-48CB-BE6D-5BB801A51A7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2116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0" descr="Picture5">
                    <a:extLst>
                      <a:ext uri="{FF2B5EF4-FFF2-40B4-BE49-F238E27FC236}">
                        <a16:creationId xmlns:a16="http://schemas.microsoft.com/office/drawing/2014/main" id="{29418B7E-924A-4CB5-BA7E-A29D296347C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1392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0" descr="Picture5">
                    <a:extLst>
                      <a:ext uri="{FF2B5EF4-FFF2-40B4-BE49-F238E27FC236}">
                        <a16:creationId xmlns:a16="http://schemas.microsoft.com/office/drawing/2014/main" id="{727260C3-610A-4EB9-9BA4-60606745EDEC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8" y="177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20" descr="Picture5">
                    <a:extLst>
                      <a:ext uri="{FF2B5EF4-FFF2-40B4-BE49-F238E27FC236}">
                        <a16:creationId xmlns:a16="http://schemas.microsoft.com/office/drawing/2014/main" id="{64A7B832-D75B-4E20-9B7C-B6AC06B6856E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20" descr="Picture5">
                    <a:extLst>
                      <a:ext uri="{FF2B5EF4-FFF2-40B4-BE49-F238E27FC236}">
                        <a16:creationId xmlns:a16="http://schemas.microsoft.com/office/drawing/2014/main" id="{DED286F0-073D-414C-B8C6-83E9AB6ECD53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20" descr="Picture5">
                    <a:extLst>
                      <a:ext uri="{FF2B5EF4-FFF2-40B4-BE49-F238E27FC236}">
                        <a16:creationId xmlns:a16="http://schemas.microsoft.com/office/drawing/2014/main" id="{B1145ADD-27B9-4D20-A610-AD751CBC865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2" y="234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0" descr="Picture5">
                    <a:extLst>
                      <a:ext uri="{FF2B5EF4-FFF2-40B4-BE49-F238E27FC236}">
                        <a16:creationId xmlns:a16="http://schemas.microsoft.com/office/drawing/2014/main" id="{647DA828-D593-4DB1-9322-D7777D1ADFEF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20" descr="Picture5">
                    <a:extLst>
                      <a:ext uri="{FF2B5EF4-FFF2-40B4-BE49-F238E27FC236}">
                        <a16:creationId xmlns:a16="http://schemas.microsoft.com/office/drawing/2014/main" id="{D75CCBF4-A2AA-49E8-A3B1-4EAF432B42B6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6" name="Picture 20" descr="Picture5">
                    <a:extLst>
                      <a:ext uri="{FF2B5EF4-FFF2-40B4-BE49-F238E27FC236}">
                        <a16:creationId xmlns:a16="http://schemas.microsoft.com/office/drawing/2014/main" id="{0DF12CD7-3420-4E08-8521-38694701B781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7" y="208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Picture 20" descr="Picture5">
                  <a:extLst>
                    <a:ext uri="{FF2B5EF4-FFF2-40B4-BE49-F238E27FC236}">
                      <a16:creationId xmlns:a16="http://schemas.microsoft.com/office/drawing/2014/main" id="{65996393-7657-49C7-AA01-C1EE7EE15154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11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30738" y="2667000"/>
                  <a:ext cx="363538" cy="2111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" name="Group 33">
                  <a:extLst>
                    <a:ext uri="{FF2B5EF4-FFF2-40B4-BE49-F238E27FC236}">
                      <a16:creationId xmlns:a16="http://schemas.microsoft.com/office/drawing/2014/main" id="{744DB25D-0DC0-4FBB-B640-F4465A86E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63796" y="3511181"/>
                  <a:ext cx="5656263" cy="1758950"/>
                  <a:chOff x="619" y="2922"/>
                  <a:chExt cx="3563" cy="1108"/>
                </a:xfrm>
              </p:grpSpPr>
              <p:pic>
                <p:nvPicPr>
                  <p:cNvPr id="74" name="Picture 34" descr="vay">
                    <a:extLst>
                      <a:ext uri="{FF2B5EF4-FFF2-40B4-BE49-F238E27FC236}">
                        <a16:creationId xmlns:a16="http://schemas.microsoft.com/office/drawing/2014/main" id="{307C6CA2-F493-4A0D-81D3-CFCEF106A8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107115">
                    <a:off x="619" y="2922"/>
                    <a:ext cx="214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0" descr="Picture5">
                    <a:extLst>
                      <a:ext uri="{FF2B5EF4-FFF2-40B4-BE49-F238E27FC236}">
                        <a16:creationId xmlns:a16="http://schemas.microsoft.com/office/drawing/2014/main" id="{65D5018B-9DDA-4514-853E-5F54F078B5AD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3" y="3133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Picture 20" descr="Picture5">
                    <a:extLst>
                      <a:ext uri="{FF2B5EF4-FFF2-40B4-BE49-F238E27FC236}">
                        <a16:creationId xmlns:a16="http://schemas.microsoft.com/office/drawing/2014/main" id="{DC4AC1A5-EF24-45AC-8FD4-0FA58A5E657A}"/>
                      </a:ext>
                    </a:extLst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2" y="3897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69" name="Picture 20" descr="Picture5">
                <a:extLst>
                  <a:ext uri="{FF2B5EF4-FFF2-40B4-BE49-F238E27FC236}">
                    <a16:creationId xmlns:a16="http://schemas.microsoft.com/office/drawing/2014/main" id="{D8472674-B575-467A-A7AC-48CA2CDE633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392" y="3441929"/>
                <a:ext cx="631774" cy="36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ED061EA-E78C-402E-A2BF-57DE603A9298}"/>
                </a:ext>
              </a:extLst>
            </p:cNvPr>
            <p:cNvSpPr/>
            <p:nvPr/>
          </p:nvSpPr>
          <p:spPr>
            <a:xfrm>
              <a:off x="-514875" y="458295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7195B5B-8432-4016-AD2D-EBDCCF588862}"/>
              </a:ext>
            </a:extLst>
          </p:cNvPr>
          <p:cNvGrpSpPr/>
          <p:nvPr/>
        </p:nvGrpSpPr>
        <p:grpSpPr>
          <a:xfrm>
            <a:off x="478199" y="3784832"/>
            <a:ext cx="3045101" cy="2723460"/>
            <a:chOff x="3298632" y="3696491"/>
            <a:chExt cx="5384465" cy="4304858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7EC5EF7-0E1C-414E-9244-0CA41E169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8632" y="3696491"/>
              <a:ext cx="5384465" cy="4304858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56021F-7969-4DCF-9966-7A5244CFE219}"/>
                </a:ext>
              </a:extLst>
            </p:cNvPr>
            <p:cNvSpPr txBox="1"/>
            <p:nvPr/>
          </p:nvSpPr>
          <p:spPr>
            <a:xfrm>
              <a:off x="4696000" y="6608451"/>
              <a:ext cx="2773279" cy="924329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F085EB5E-6CAC-4129-981B-ED740F5DC42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4305" flipH="1">
            <a:off x="6630803" y="-1120982"/>
            <a:ext cx="5978428" cy="28969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F145C4-47EA-4D8F-9ADA-A2A57968EAC8}"/>
              </a:ext>
            </a:extLst>
          </p:cNvPr>
          <p:cNvGrpSpPr/>
          <p:nvPr/>
        </p:nvGrpSpPr>
        <p:grpSpPr>
          <a:xfrm>
            <a:off x="4297763" y="4000890"/>
            <a:ext cx="2742976" cy="1991469"/>
            <a:chOff x="4590234" y="3983552"/>
            <a:chExt cx="2742976" cy="19914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CC854F-0E6F-4E95-A2B1-0EA595156CAE}"/>
                </a:ext>
              </a:extLst>
            </p:cNvPr>
            <p:cNvSpPr txBox="1"/>
            <p:nvPr/>
          </p:nvSpPr>
          <p:spPr>
            <a:xfrm>
              <a:off x="5107093" y="5390246"/>
              <a:ext cx="1828724" cy="584775"/>
            </a:xfrm>
            <a:prstGeom prst="rect">
              <a:avLst/>
            </a:prstGeom>
            <a:solidFill>
              <a:srgbClr val="FFFF4B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LÓC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2" name="Picture 2" descr="Giá cá lóc (0.5kg/con) - Bảng giá cá lóc đồng, giá cá lóc nuôi">
              <a:extLst>
                <a:ext uri="{FF2B5EF4-FFF2-40B4-BE49-F238E27FC236}">
                  <a16:creationId xmlns:a16="http://schemas.microsoft.com/office/drawing/2014/main" id="{5A634E9F-1C97-4916-BCDB-E359B0CBC0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81" b="26410"/>
            <a:stretch/>
          </p:blipFill>
          <p:spPr bwMode="auto">
            <a:xfrm>
              <a:off x="4590234" y="3983552"/>
              <a:ext cx="2742976" cy="1413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675B8B-49C6-DD8C-27DA-0412BFBB30C2}"/>
              </a:ext>
            </a:extLst>
          </p:cNvPr>
          <p:cNvGrpSpPr/>
          <p:nvPr/>
        </p:nvGrpSpPr>
        <p:grpSpPr>
          <a:xfrm>
            <a:off x="8928329" y="3545344"/>
            <a:ext cx="2609730" cy="2436562"/>
            <a:chOff x="8928329" y="3545344"/>
            <a:chExt cx="2609730" cy="243656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405B02-2623-498F-B3F5-B49247303B79}"/>
                </a:ext>
              </a:extLst>
            </p:cNvPr>
            <p:cNvSpPr txBox="1"/>
            <p:nvPr/>
          </p:nvSpPr>
          <p:spPr>
            <a:xfrm>
              <a:off x="9126066" y="5397131"/>
              <a:ext cx="2252024" cy="584775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XI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ÊM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Mẹo chọn và nuôi cá kiểng betta chuẩn có thể bạn chưa biết">
              <a:extLst>
                <a:ext uri="{FF2B5EF4-FFF2-40B4-BE49-F238E27FC236}">
                  <a16:creationId xmlns:a16="http://schemas.microsoft.com/office/drawing/2014/main" id="{89CA8937-5852-EED1-ED04-B3B39C7EF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t="9178" r="8894" b="9513"/>
            <a:stretch/>
          </p:blipFill>
          <p:spPr bwMode="auto">
            <a:xfrm>
              <a:off x="8928329" y="3545344"/>
              <a:ext cx="2609730" cy="1784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DA7C9E4-708D-46AD-8420-5DB84BEC54ED}"/>
              </a:ext>
            </a:extLst>
          </p:cNvPr>
          <p:cNvSpPr/>
          <p:nvPr/>
        </p:nvSpPr>
        <p:spPr>
          <a:xfrm>
            <a:off x="9831443" y="5397130"/>
            <a:ext cx="401751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47 C -0.00573 -0.00278 -0.02461 -0.00463 -0.03138 -0.00463 C -0.07357 -0.00463 -0.11692 0.0287 -0.11692 0.06226 C -0.11692 0.04513 -0.13854 0.0287 -0.15911 0.0287 C -0.1806 0.0287 -0.20091 0.04537 -0.20091 0.06226 C -0.20091 0.0537 -0.21159 0.04513 -0.22278 0.04513 C -0.23359 0.04513 -0.24427 0.05347 -0.24427 0.06226 C -0.24427 0.05763 -0.25 0.0537 -0.25508 0.0537 C -0.2608 0.0537 -0.26588 0.05787 -0.26588 0.06226 C -0.26588 0.05972 -0.26862 0.05763 -0.27161 0.05763 C -0.27291 0.05763 -0.27695 0.05995 -0.27695 0.06226 C -0.27695 0.06111 -0.27838 0.05972 -0.27968 0.05972 C -0.27968 0.05972 -0.28242 0.06087 -0.28242 0.06226 C -0.28242 0.06157 -0.28242 0.06111 -0.28372 0.06111 C -0.28372 0.06134 -0.28502 0.06157 -0.28502 0.06226 C -0.28502 0.0618 -0.28502 0.06157 -0.28502 0.06134 C -0.28646 0.06134 -0.28646 0.06157 -0.28646 0.0618 C -0.28776 0.0618 -0.28776 0.06157 -0.28776 0.06134 C -0.28906 0.06134 -0.28906 0.06157 -0.28906 0.0618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01029 -0.95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4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1|0.9|0.8|1|1.7|1.7|0.9|0.9|0.8|0.7|1.1|1.3|2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0.6|1|0.9|0.8|2.4|2.6|0.3|0.2|0.2|0.2|0.7|0.9|1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0.6|1|0.9|0.8|2.4|2.6|0.3|0.2|0.2|0.2|0.7|0.9|1.6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99</Words>
  <Application>Microsoft Office PowerPoint</Application>
  <PresentationFormat>Widescreen</PresentationFormat>
  <Paragraphs>62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My</dc:creator>
  <cp:lastModifiedBy>pc</cp:lastModifiedBy>
  <cp:revision>182</cp:revision>
  <dcterms:created xsi:type="dcterms:W3CDTF">2021-02-21T14:13:49Z</dcterms:created>
  <dcterms:modified xsi:type="dcterms:W3CDTF">2022-07-07T14:08:40Z</dcterms:modified>
</cp:coreProperties>
</file>